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6" r:id="rId2"/>
    <p:sldId id="293" r:id="rId3"/>
    <p:sldId id="268" r:id="rId4"/>
    <p:sldId id="292"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5951E-BD64-4027-8A2B-C43A3C8325E6}" v="15" dt="2020-07-02T14:17:26.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7029" autoAdjust="0"/>
  </p:normalViewPr>
  <p:slideViewPr>
    <p:cSldViewPr snapToGrid="0" snapToObjects="1">
      <p:cViewPr varScale="1">
        <p:scale>
          <a:sx n="56" d="100"/>
          <a:sy n="56" d="100"/>
        </p:scale>
        <p:origin x="-17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Rebecca Jack" userId="c3204b15b99746de" providerId="LiveId" clId="{2545951E-BD64-4027-8A2B-C43A3C8325E6}"/>
    <pc:docChg chg="undo custSel addSld delSld modSld sldOrd">
      <pc:chgData name="Sarah-Rebecca Jack" userId="c3204b15b99746de" providerId="LiveId" clId="{2545951E-BD64-4027-8A2B-C43A3C8325E6}" dt="2020-07-02T14:17:26.981" v="2832"/>
      <pc:docMkLst>
        <pc:docMk/>
      </pc:docMkLst>
      <pc:sldChg chg="addSp delSp modSp mod delAnim modNotesTx">
        <pc:chgData name="Sarah-Rebecca Jack" userId="c3204b15b99746de" providerId="LiveId" clId="{2545951E-BD64-4027-8A2B-C43A3C8325E6}" dt="2020-07-02T14:09:13.199" v="2826"/>
        <pc:sldMkLst>
          <pc:docMk/>
          <pc:sldMk cId="4232845535" sldId="256"/>
        </pc:sldMkLst>
        <pc:spChg chg="add mod">
          <ac:chgData name="Sarah-Rebecca Jack" userId="c3204b15b99746de" providerId="LiveId" clId="{2545951E-BD64-4027-8A2B-C43A3C8325E6}" dt="2020-06-18T12:10:37.021" v="152" actId="1076"/>
          <ac:spMkLst>
            <pc:docMk/>
            <pc:sldMk cId="4232845535" sldId="256"/>
            <ac:spMk id="5" creationId="{8E5F23F0-ACDC-4F7F-9BA8-2BD000F8F67A}"/>
          </ac:spMkLst>
        </pc:spChg>
        <pc:picChg chg="add del mod">
          <ac:chgData name="Sarah-Rebecca Jack" userId="c3204b15b99746de" providerId="LiveId" clId="{2545951E-BD64-4027-8A2B-C43A3C8325E6}" dt="2020-07-02T14:08:40.487" v="2825" actId="478"/>
          <ac:picMkLst>
            <pc:docMk/>
            <pc:sldMk cId="4232845535" sldId="256"/>
            <ac:picMk id="6" creationId="{D2552504-1724-48D6-9282-144DC899C05B}"/>
          </ac:picMkLst>
        </pc:picChg>
        <pc:picChg chg="add mod">
          <ac:chgData name="Sarah-Rebecca Jack" userId="c3204b15b99746de" providerId="LiveId" clId="{2545951E-BD64-4027-8A2B-C43A3C8325E6}" dt="2020-07-02T14:09:13.199" v="2826"/>
          <ac:picMkLst>
            <pc:docMk/>
            <pc:sldMk cId="4232845535" sldId="256"/>
            <ac:picMk id="7" creationId="{D6ACF0BF-41CD-4C14-A827-6B8E15F23F61}"/>
          </ac:picMkLst>
        </pc:picChg>
      </pc:sldChg>
      <pc:sldChg chg="del">
        <pc:chgData name="Sarah-Rebecca Jack" userId="c3204b15b99746de" providerId="LiveId" clId="{2545951E-BD64-4027-8A2B-C43A3C8325E6}" dt="2020-06-16T08:23:09.952" v="0" actId="47"/>
        <pc:sldMkLst>
          <pc:docMk/>
          <pc:sldMk cId="244154216" sldId="258"/>
        </pc:sldMkLst>
      </pc:sldChg>
      <pc:sldChg chg="del">
        <pc:chgData name="Sarah-Rebecca Jack" userId="c3204b15b99746de" providerId="LiveId" clId="{2545951E-BD64-4027-8A2B-C43A3C8325E6}" dt="2020-06-16T08:23:10.136" v="1" actId="47"/>
        <pc:sldMkLst>
          <pc:docMk/>
          <pc:sldMk cId="2744838546" sldId="259"/>
        </pc:sldMkLst>
      </pc:sldChg>
      <pc:sldChg chg="del">
        <pc:chgData name="Sarah-Rebecca Jack" userId="c3204b15b99746de" providerId="LiveId" clId="{2545951E-BD64-4027-8A2B-C43A3C8325E6}" dt="2020-06-16T08:23:10.923" v="5" actId="47"/>
        <pc:sldMkLst>
          <pc:docMk/>
          <pc:sldMk cId="275161651" sldId="260"/>
        </pc:sldMkLst>
      </pc:sldChg>
      <pc:sldChg chg="del">
        <pc:chgData name="Sarah-Rebecca Jack" userId="c3204b15b99746de" providerId="LiveId" clId="{2545951E-BD64-4027-8A2B-C43A3C8325E6}" dt="2020-06-16T08:23:11.077" v="6" actId="47"/>
        <pc:sldMkLst>
          <pc:docMk/>
          <pc:sldMk cId="471491122" sldId="261"/>
        </pc:sldMkLst>
      </pc:sldChg>
      <pc:sldChg chg="del">
        <pc:chgData name="Sarah-Rebecca Jack" userId="c3204b15b99746de" providerId="LiveId" clId="{2545951E-BD64-4027-8A2B-C43A3C8325E6}" dt="2020-06-16T08:23:12.329" v="12" actId="47"/>
        <pc:sldMkLst>
          <pc:docMk/>
          <pc:sldMk cId="1899504918" sldId="262"/>
        </pc:sldMkLst>
      </pc:sldChg>
      <pc:sldChg chg="add del">
        <pc:chgData name="Sarah-Rebecca Jack" userId="c3204b15b99746de" providerId="LiveId" clId="{2545951E-BD64-4027-8A2B-C43A3C8325E6}" dt="2020-06-16T08:23:27.018" v="46" actId="47"/>
        <pc:sldMkLst>
          <pc:docMk/>
          <pc:sldMk cId="2565810444" sldId="263"/>
        </pc:sldMkLst>
      </pc:sldChg>
      <pc:sldChg chg="add del">
        <pc:chgData name="Sarah-Rebecca Jack" userId="c3204b15b99746de" providerId="LiveId" clId="{2545951E-BD64-4027-8A2B-C43A3C8325E6}" dt="2020-06-16T08:23:33.365" v="47" actId="47"/>
        <pc:sldMkLst>
          <pc:docMk/>
          <pc:sldMk cId="438208531" sldId="264"/>
        </pc:sldMkLst>
      </pc:sldChg>
      <pc:sldChg chg="add del">
        <pc:chgData name="Sarah-Rebecca Jack" userId="c3204b15b99746de" providerId="LiveId" clId="{2545951E-BD64-4027-8A2B-C43A3C8325E6}" dt="2020-06-16T08:23:38.240" v="48" actId="47"/>
        <pc:sldMkLst>
          <pc:docMk/>
          <pc:sldMk cId="1266967929" sldId="265"/>
        </pc:sldMkLst>
      </pc:sldChg>
      <pc:sldChg chg="del">
        <pc:chgData name="Sarah-Rebecca Jack" userId="c3204b15b99746de" providerId="LiveId" clId="{2545951E-BD64-4027-8A2B-C43A3C8325E6}" dt="2020-06-16T08:23:10.321" v="2" actId="47"/>
        <pc:sldMkLst>
          <pc:docMk/>
          <pc:sldMk cId="4018926339" sldId="266"/>
        </pc:sldMkLst>
      </pc:sldChg>
      <pc:sldChg chg="addSp delSp modSp add del mod ord delAnim modNotesTx">
        <pc:chgData name="Sarah-Rebecca Jack" userId="c3204b15b99746de" providerId="LiveId" clId="{2545951E-BD64-4027-8A2B-C43A3C8325E6}" dt="2020-07-02T14:12:12.147" v="2831" actId="47"/>
        <pc:sldMkLst>
          <pc:docMk/>
          <pc:sldMk cId="1557956351" sldId="267"/>
        </pc:sldMkLst>
        <pc:spChg chg="mod">
          <ac:chgData name="Sarah-Rebecca Jack" userId="c3204b15b99746de" providerId="LiveId" clId="{2545951E-BD64-4027-8A2B-C43A3C8325E6}" dt="2020-06-18T12:08:32.883" v="123" actId="1076"/>
          <ac:spMkLst>
            <pc:docMk/>
            <pc:sldMk cId="1557956351" sldId="267"/>
            <ac:spMk id="4" creationId="{00000000-0000-0000-0000-000000000000}"/>
          </ac:spMkLst>
        </pc:spChg>
        <pc:spChg chg="mod">
          <ac:chgData name="Sarah-Rebecca Jack" userId="c3204b15b99746de" providerId="LiveId" clId="{2545951E-BD64-4027-8A2B-C43A3C8325E6}" dt="2020-06-18T12:08:22.259" v="121" actId="20577"/>
          <ac:spMkLst>
            <pc:docMk/>
            <pc:sldMk cId="1557956351" sldId="267"/>
            <ac:spMk id="5" creationId="{00000000-0000-0000-0000-000000000000}"/>
          </ac:spMkLst>
        </pc:spChg>
        <pc:picChg chg="add del mod">
          <ac:chgData name="Sarah-Rebecca Jack" userId="c3204b15b99746de" providerId="LiveId" clId="{2545951E-BD64-4027-8A2B-C43A3C8325E6}" dt="2020-07-02T14:09:16.770" v="2827" actId="478"/>
          <ac:picMkLst>
            <pc:docMk/>
            <pc:sldMk cId="1557956351" sldId="267"/>
            <ac:picMk id="2" creationId="{01809BDB-8592-412A-B6B7-C700C42FCA88}"/>
          </ac:picMkLst>
        </pc:picChg>
        <pc:picChg chg="add del mod">
          <ac:chgData name="Sarah-Rebecca Jack" userId="c3204b15b99746de" providerId="LiveId" clId="{2545951E-BD64-4027-8A2B-C43A3C8325E6}" dt="2020-07-02T14:09:57.566" v="2829" actId="478"/>
          <ac:picMkLst>
            <pc:docMk/>
            <pc:sldMk cId="1557956351" sldId="267"/>
            <ac:picMk id="3" creationId="{3AA299EA-F950-49C7-87C8-77E71908ACB3}"/>
          </ac:picMkLst>
        </pc:picChg>
        <pc:picChg chg="add mod">
          <ac:chgData name="Sarah-Rebecca Jack" userId="c3204b15b99746de" providerId="LiveId" clId="{2545951E-BD64-4027-8A2B-C43A3C8325E6}" dt="2020-07-02T14:12:01.616" v="2830"/>
          <ac:picMkLst>
            <pc:docMk/>
            <pc:sldMk cId="1557956351" sldId="267"/>
            <ac:picMk id="7" creationId="{59885C5B-2327-4700-ADE2-9212370D85BD}"/>
          </ac:picMkLst>
        </pc:picChg>
      </pc:sldChg>
      <pc:sldChg chg="addSp modSp add del mod ord modNotesTx">
        <pc:chgData name="Sarah-Rebecca Jack" userId="c3204b15b99746de" providerId="LiveId" clId="{2545951E-BD64-4027-8A2B-C43A3C8325E6}" dt="2020-07-02T14:17:26.981" v="2832"/>
        <pc:sldMkLst>
          <pc:docMk/>
          <pc:sldMk cId="3722768901" sldId="268"/>
        </pc:sldMkLst>
        <pc:spChg chg="mod">
          <ac:chgData name="Sarah-Rebecca Jack" userId="c3204b15b99746de" providerId="LiveId" clId="{2545951E-BD64-4027-8A2B-C43A3C8325E6}" dt="2020-06-18T12:29:31.166" v="900" actId="1076"/>
          <ac:spMkLst>
            <pc:docMk/>
            <pc:sldMk cId="3722768901" sldId="268"/>
            <ac:spMk id="4" creationId="{00000000-0000-0000-0000-000000000000}"/>
          </ac:spMkLst>
        </pc:spChg>
        <pc:spChg chg="mod">
          <ac:chgData name="Sarah-Rebecca Jack" userId="c3204b15b99746de" providerId="LiveId" clId="{2545951E-BD64-4027-8A2B-C43A3C8325E6}" dt="2020-06-18T12:31:20.376" v="910" actId="20577"/>
          <ac:spMkLst>
            <pc:docMk/>
            <pc:sldMk cId="3722768901" sldId="268"/>
            <ac:spMk id="5" creationId="{00000000-0000-0000-0000-000000000000}"/>
          </ac:spMkLst>
        </pc:spChg>
        <pc:picChg chg="add mod">
          <ac:chgData name="Sarah-Rebecca Jack" userId="c3204b15b99746de" providerId="LiveId" clId="{2545951E-BD64-4027-8A2B-C43A3C8325E6}" dt="2020-07-02T14:17:26.981" v="2832"/>
          <ac:picMkLst>
            <pc:docMk/>
            <pc:sldMk cId="3722768901" sldId="268"/>
            <ac:picMk id="2" creationId="{B63B2D68-D4F4-4906-A296-C07091B49070}"/>
          </ac:picMkLst>
        </pc:picChg>
      </pc:sldChg>
      <pc:sldChg chg="add del">
        <pc:chgData name="Sarah-Rebecca Jack" userId="c3204b15b99746de" providerId="LiveId" clId="{2545951E-BD64-4027-8A2B-C43A3C8325E6}" dt="2020-06-16T09:54:08.584" v="81" actId="47"/>
        <pc:sldMkLst>
          <pc:docMk/>
          <pc:sldMk cId="170512435" sldId="269"/>
        </pc:sldMkLst>
      </pc:sldChg>
      <pc:sldChg chg="add del">
        <pc:chgData name="Sarah-Rebecca Jack" userId="c3204b15b99746de" providerId="LiveId" clId="{2545951E-BD64-4027-8A2B-C43A3C8325E6}" dt="2020-06-16T09:54:10.248" v="82" actId="47"/>
        <pc:sldMkLst>
          <pc:docMk/>
          <pc:sldMk cId="3933636961" sldId="270"/>
        </pc:sldMkLst>
      </pc:sldChg>
      <pc:sldChg chg="del">
        <pc:chgData name="Sarah-Rebecca Jack" userId="c3204b15b99746de" providerId="LiveId" clId="{2545951E-BD64-4027-8A2B-C43A3C8325E6}" dt="2020-06-16T08:23:11.309" v="7" actId="47"/>
        <pc:sldMkLst>
          <pc:docMk/>
          <pc:sldMk cId="527037888" sldId="272"/>
        </pc:sldMkLst>
      </pc:sldChg>
      <pc:sldChg chg="del">
        <pc:chgData name="Sarah-Rebecca Jack" userId="c3204b15b99746de" providerId="LiveId" clId="{2545951E-BD64-4027-8A2B-C43A3C8325E6}" dt="2020-06-16T08:23:12.514" v="13" actId="47"/>
        <pc:sldMkLst>
          <pc:docMk/>
          <pc:sldMk cId="1919880689" sldId="273"/>
        </pc:sldMkLst>
      </pc:sldChg>
      <pc:sldChg chg="del">
        <pc:chgData name="Sarah-Rebecca Jack" userId="c3204b15b99746de" providerId="LiveId" clId="{2545951E-BD64-4027-8A2B-C43A3C8325E6}" dt="2020-06-16T08:23:13.115" v="16" actId="47"/>
        <pc:sldMkLst>
          <pc:docMk/>
          <pc:sldMk cId="1837624851" sldId="274"/>
        </pc:sldMkLst>
      </pc:sldChg>
      <pc:sldChg chg="del">
        <pc:chgData name="Sarah-Rebecca Jack" userId="c3204b15b99746de" providerId="LiveId" clId="{2545951E-BD64-4027-8A2B-C43A3C8325E6}" dt="2020-06-16T08:23:12.729" v="14" actId="47"/>
        <pc:sldMkLst>
          <pc:docMk/>
          <pc:sldMk cId="2890328744" sldId="275"/>
        </pc:sldMkLst>
      </pc:sldChg>
      <pc:sldChg chg="del">
        <pc:chgData name="Sarah-Rebecca Jack" userId="c3204b15b99746de" providerId="LiveId" clId="{2545951E-BD64-4027-8A2B-C43A3C8325E6}" dt="2020-06-16T08:23:12.899" v="15" actId="47"/>
        <pc:sldMkLst>
          <pc:docMk/>
          <pc:sldMk cId="2535532189" sldId="276"/>
        </pc:sldMkLst>
      </pc:sldChg>
      <pc:sldChg chg="add del">
        <pc:chgData name="Sarah-Rebecca Jack" userId="c3204b15b99746de" providerId="LiveId" clId="{2545951E-BD64-4027-8A2B-C43A3C8325E6}" dt="2020-06-16T08:23:22.791" v="42" actId="47"/>
        <pc:sldMkLst>
          <pc:docMk/>
          <pc:sldMk cId="4219008022" sldId="277"/>
        </pc:sldMkLst>
      </pc:sldChg>
      <pc:sldChg chg="add del">
        <pc:chgData name="Sarah-Rebecca Jack" userId="c3204b15b99746de" providerId="LiveId" clId="{2545951E-BD64-4027-8A2B-C43A3C8325E6}" dt="2020-06-16T08:23:22.544" v="41" actId="47"/>
        <pc:sldMkLst>
          <pc:docMk/>
          <pc:sldMk cId="1680474519" sldId="278"/>
        </pc:sldMkLst>
      </pc:sldChg>
      <pc:sldChg chg="del">
        <pc:chgData name="Sarah-Rebecca Jack" userId="c3204b15b99746de" providerId="LiveId" clId="{2545951E-BD64-4027-8A2B-C43A3C8325E6}" dt="2020-06-16T08:23:11.478" v="8" actId="47"/>
        <pc:sldMkLst>
          <pc:docMk/>
          <pc:sldMk cId="589369036" sldId="279"/>
        </pc:sldMkLst>
      </pc:sldChg>
      <pc:sldChg chg="del">
        <pc:chgData name="Sarah-Rebecca Jack" userId="c3204b15b99746de" providerId="LiveId" clId="{2545951E-BD64-4027-8A2B-C43A3C8325E6}" dt="2020-06-16T08:23:11.890" v="10" actId="47"/>
        <pc:sldMkLst>
          <pc:docMk/>
          <pc:sldMk cId="2732580374" sldId="280"/>
        </pc:sldMkLst>
      </pc:sldChg>
      <pc:sldChg chg="del">
        <pc:chgData name="Sarah-Rebecca Jack" userId="c3204b15b99746de" providerId="LiveId" clId="{2545951E-BD64-4027-8A2B-C43A3C8325E6}" dt="2020-06-16T08:23:10.506" v="3" actId="47"/>
        <pc:sldMkLst>
          <pc:docMk/>
          <pc:sldMk cId="3087647321" sldId="282"/>
        </pc:sldMkLst>
      </pc:sldChg>
      <pc:sldChg chg="del">
        <pc:chgData name="Sarah-Rebecca Jack" userId="c3204b15b99746de" providerId="LiveId" clId="{2545951E-BD64-4027-8A2B-C43A3C8325E6}" dt="2020-06-16T08:23:11.660" v="9" actId="47"/>
        <pc:sldMkLst>
          <pc:docMk/>
          <pc:sldMk cId="2112011968" sldId="283"/>
        </pc:sldMkLst>
      </pc:sldChg>
      <pc:sldChg chg="del">
        <pc:chgData name="Sarah-Rebecca Jack" userId="c3204b15b99746de" providerId="LiveId" clId="{2545951E-BD64-4027-8A2B-C43A3C8325E6}" dt="2020-06-16T08:23:12.113" v="11" actId="47"/>
        <pc:sldMkLst>
          <pc:docMk/>
          <pc:sldMk cId="139710710" sldId="284"/>
        </pc:sldMkLst>
      </pc:sldChg>
      <pc:sldChg chg="add del">
        <pc:chgData name="Sarah-Rebecca Jack" userId="c3204b15b99746de" providerId="LiveId" clId="{2545951E-BD64-4027-8A2B-C43A3C8325E6}" dt="2020-06-16T08:23:22.976" v="43" actId="47"/>
        <pc:sldMkLst>
          <pc:docMk/>
          <pc:sldMk cId="1389481766" sldId="285"/>
        </pc:sldMkLst>
      </pc:sldChg>
      <pc:sldChg chg="add del">
        <pc:chgData name="Sarah-Rebecca Jack" userId="c3204b15b99746de" providerId="LiveId" clId="{2545951E-BD64-4027-8A2B-C43A3C8325E6}" dt="2020-06-16T08:23:38.509" v="49" actId="47"/>
        <pc:sldMkLst>
          <pc:docMk/>
          <pc:sldMk cId="3173358109" sldId="287"/>
        </pc:sldMkLst>
      </pc:sldChg>
      <pc:sldChg chg="del">
        <pc:chgData name="Sarah-Rebecca Jack" userId="c3204b15b99746de" providerId="LiveId" clId="{2545951E-BD64-4027-8A2B-C43A3C8325E6}" dt="2020-06-16T08:23:39.026" v="51" actId="47"/>
        <pc:sldMkLst>
          <pc:docMk/>
          <pc:sldMk cId="3525224917" sldId="288"/>
        </pc:sldMkLst>
      </pc:sldChg>
      <pc:sldChg chg="del">
        <pc:chgData name="Sarah-Rebecca Jack" userId="c3204b15b99746de" providerId="LiveId" clId="{2545951E-BD64-4027-8A2B-C43A3C8325E6}" dt="2020-06-16T08:23:39.326" v="53" actId="47"/>
        <pc:sldMkLst>
          <pc:docMk/>
          <pc:sldMk cId="4181782258" sldId="289"/>
        </pc:sldMkLst>
      </pc:sldChg>
      <pc:sldChg chg="add del">
        <pc:chgData name="Sarah-Rebecca Jack" userId="c3204b15b99746de" providerId="LiveId" clId="{2545951E-BD64-4027-8A2B-C43A3C8325E6}" dt="2020-06-16T08:23:38.809" v="50" actId="47"/>
        <pc:sldMkLst>
          <pc:docMk/>
          <pc:sldMk cId="629137443" sldId="291"/>
        </pc:sldMkLst>
      </pc:sldChg>
      <pc:sldChg chg="addSp delSp modSp mod modNotesTx">
        <pc:chgData name="Sarah-Rebecca Jack" userId="c3204b15b99746de" providerId="LiveId" clId="{2545951E-BD64-4027-8A2B-C43A3C8325E6}" dt="2020-07-02T14:17:26.981" v="2832"/>
        <pc:sldMkLst>
          <pc:docMk/>
          <pc:sldMk cId="1202092504" sldId="292"/>
        </pc:sldMkLst>
        <pc:spChg chg="add mod">
          <ac:chgData name="Sarah-Rebecca Jack" userId="c3204b15b99746de" providerId="LiveId" clId="{2545951E-BD64-4027-8A2B-C43A3C8325E6}" dt="2020-06-18T12:30:33.047" v="906" actId="1076"/>
          <ac:spMkLst>
            <pc:docMk/>
            <pc:sldMk cId="1202092504" sldId="292"/>
            <ac:spMk id="2" creationId="{E217C986-928F-402B-B011-E38F19732E9B}"/>
          </ac:spMkLst>
        </pc:spChg>
        <pc:spChg chg="del">
          <ac:chgData name="Sarah-Rebecca Jack" userId="c3204b15b99746de" providerId="LiveId" clId="{2545951E-BD64-4027-8A2B-C43A3C8325E6}" dt="2020-06-18T12:30:26.504" v="904" actId="478"/>
          <ac:spMkLst>
            <pc:docMk/>
            <pc:sldMk cId="1202092504" sldId="292"/>
            <ac:spMk id="3" creationId="{00000000-0000-0000-0000-000000000000}"/>
          </ac:spMkLst>
        </pc:spChg>
        <pc:spChg chg="add del mod">
          <ac:chgData name="Sarah-Rebecca Jack" userId="c3204b15b99746de" providerId="LiveId" clId="{2545951E-BD64-4027-8A2B-C43A3C8325E6}" dt="2020-06-18T12:30:28.406" v="905" actId="478"/>
          <ac:spMkLst>
            <pc:docMk/>
            <pc:sldMk cId="1202092504" sldId="292"/>
            <ac:spMk id="6" creationId="{79F41ECB-2987-4317-9A51-F591384D7734}"/>
          </ac:spMkLst>
        </pc:spChg>
        <pc:picChg chg="add mod">
          <ac:chgData name="Sarah-Rebecca Jack" userId="c3204b15b99746de" providerId="LiveId" clId="{2545951E-BD64-4027-8A2B-C43A3C8325E6}" dt="2020-07-02T14:17:26.981" v="2832"/>
          <ac:picMkLst>
            <pc:docMk/>
            <pc:sldMk cId="1202092504" sldId="292"/>
            <ac:picMk id="3" creationId="{80A14C45-3C95-422C-A1DF-9E8A9750A5C4}"/>
          </ac:picMkLst>
        </pc:picChg>
      </pc:sldChg>
      <pc:sldChg chg="addSp modSp new add del mod modNotesTx">
        <pc:chgData name="Sarah-Rebecca Jack" userId="c3204b15b99746de" providerId="LiveId" clId="{2545951E-BD64-4027-8A2B-C43A3C8325E6}" dt="2020-07-02T14:17:26.981" v="2832"/>
        <pc:sldMkLst>
          <pc:docMk/>
          <pc:sldMk cId="916645581" sldId="293"/>
        </pc:sldMkLst>
        <pc:spChg chg="mod">
          <ac:chgData name="Sarah-Rebecca Jack" userId="c3204b15b99746de" providerId="LiveId" clId="{2545951E-BD64-4027-8A2B-C43A3C8325E6}" dt="2020-06-18T12:29:38.719" v="902" actId="1076"/>
          <ac:spMkLst>
            <pc:docMk/>
            <pc:sldMk cId="916645581" sldId="293"/>
            <ac:spMk id="2" creationId="{2FEB12A6-F58D-4285-87E4-B2B01CEF0C2D}"/>
          </ac:spMkLst>
        </pc:spChg>
        <pc:spChg chg="mod">
          <ac:chgData name="Sarah-Rebecca Jack" userId="c3204b15b99746de" providerId="LiveId" clId="{2545951E-BD64-4027-8A2B-C43A3C8325E6}" dt="2020-06-18T12:46:03.668" v="1161" actId="20577"/>
          <ac:spMkLst>
            <pc:docMk/>
            <pc:sldMk cId="916645581" sldId="293"/>
            <ac:spMk id="3" creationId="{EE791F0B-4807-45B7-90DA-B62AD6BBF0F0}"/>
          </ac:spMkLst>
        </pc:spChg>
        <pc:picChg chg="add mod">
          <ac:chgData name="Sarah-Rebecca Jack" userId="c3204b15b99746de" providerId="LiveId" clId="{2545951E-BD64-4027-8A2B-C43A3C8325E6}" dt="2020-07-02T14:17:26.981" v="2832"/>
          <ac:picMkLst>
            <pc:docMk/>
            <pc:sldMk cId="916645581" sldId="293"/>
            <ac:picMk id="4" creationId="{2263A985-3A46-4C89-9209-F348F57FEC7E}"/>
          </ac:picMkLst>
        </pc:picChg>
      </pc:sldChg>
      <pc:sldChg chg="del">
        <pc:chgData name="Sarah-Rebecca Jack" userId="c3204b15b99746de" providerId="LiveId" clId="{2545951E-BD64-4027-8A2B-C43A3C8325E6}" dt="2020-06-16T08:23:39.173" v="52" actId="47"/>
        <pc:sldMkLst>
          <pc:docMk/>
          <pc:sldMk cId="1497436684" sldId="293"/>
        </pc:sldMkLst>
      </pc:sldChg>
      <pc:sldChg chg="del">
        <pc:chgData name="Sarah-Rebecca Jack" userId="c3204b15b99746de" providerId="LiveId" clId="{2545951E-BD64-4027-8A2B-C43A3C8325E6}" dt="2020-06-16T08:23:10.722" v="4" actId="47"/>
        <pc:sldMkLst>
          <pc:docMk/>
          <pc:sldMk cId="45137501" sldId="294"/>
        </pc:sldMkLst>
      </pc:sldChg>
      <pc:sldChg chg="new del">
        <pc:chgData name="Sarah-Rebecca Jack" userId="c3204b15b99746de" providerId="LiveId" clId="{2545951E-BD64-4027-8A2B-C43A3C8325E6}" dt="2020-06-16T08:24:09.871" v="76" actId="47"/>
        <pc:sldMkLst>
          <pc:docMk/>
          <pc:sldMk cId="499734525"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19F5836-111D-49E7-A2F1-1DF54D736BAD}" type="datetimeFigureOut">
              <a:rPr lang="en-GB" smtClean="0"/>
              <a:t>03/08/2020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80F526B-FDD5-4F1B-9468-4D9E6BC8A138}" type="slidenum">
              <a:rPr lang="en-GB" smtClean="0"/>
              <a:t>‹#›</a:t>
            </a:fld>
            <a:endParaRPr lang="en-GB"/>
          </a:p>
        </p:txBody>
      </p:sp>
    </p:spTree>
    <p:extLst>
      <p:ext uri="{BB962C8B-B14F-4D97-AF65-F5344CB8AC3E}">
        <p14:creationId xmlns:p14="http://schemas.microsoft.com/office/powerpoint/2010/main" val="76895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B3F9C9-682F-446F-BB10-24C1591238E9}" type="datetimeFigureOut">
              <a:rPr lang="en-GB" smtClean="0"/>
              <a:t>03/08/2020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9BFDC6-0CF2-4BD7-AFDE-C3BA0265ABBA}" type="slidenum">
              <a:rPr lang="en-GB" smtClean="0"/>
              <a:t>‹#›</a:t>
            </a:fld>
            <a:endParaRPr lang="en-GB"/>
          </a:p>
        </p:txBody>
      </p:sp>
    </p:spTree>
    <p:extLst>
      <p:ext uri="{BB962C8B-B14F-4D97-AF65-F5344CB8AC3E}">
        <p14:creationId xmlns:p14="http://schemas.microsoft.com/office/powerpoint/2010/main" val="423439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What next?</a:t>
            </a:r>
          </a:p>
        </p:txBody>
      </p:sp>
      <p:sp>
        <p:nvSpPr>
          <p:cNvPr id="4" name="Slide Number Placeholder 3"/>
          <p:cNvSpPr>
            <a:spLocks noGrp="1"/>
          </p:cNvSpPr>
          <p:nvPr>
            <p:ph type="sldNum" sz="quarter" idx="10"/>
          </p:nvPr>
        </p:nvSpPr>
        <p:spPr/>
        <p:txBody>
          <a:bodyPr/>
          <a:lstStyle/>
          <a:p>
            <a:fld id="{9F9BFDC6-0CF2-4BD7-AFDE-C3BA0265ABBA}" type="slidenum">
              <a:rPr lang="en-GB" smtClean="0"/>
              <a:t>1</a:t>
            </a:fld>
            <a:endParaRPr lang="en-GB"/>
          </a:p>
        </p:txBody>
      </p:sp>
    </p:spTree>
    <p:extLst>
      <p:ext uri="{BB962C8B-B14F-4D97-AF65-F5344CB8AC3E}">
        <p14:creationId xmlns:p14="http://schemas.microsoft.com/office/powerpoint/2010/main" val="405828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flare up? A flare-up is a period of time where your pain and/or symptoms become more intense, when compared to your day to day chronic pain. Many factors influence flare ups including sleep, stress, workload and general wellbeing but more often than not it is your activity levels which will determine when or if a flare up strikes. Having said this, flare-ups are known to happen for no apparent reason, supporting the theory that pain is not always equal to harm.</a:t>
            </a:r>
          </a:p>
          <a:p>
            <a:endParaRPr lang="en-GB" dirty="0"/>
          </a:p>
          <a:p>
            <a:r>
              <a:rPr lang="en-GB" dirty="0"/>
              <a:t>The most widely used strategy to avoid or reduce the frequency of flare ups is to pace your activities. For example, if 20 minutes of walking increases your pain, then a 5 minute walk might be more appropriate and then you can add 10% of the time or intensity to your walk each week. Eventually you will be able to comfortably manage a 20 minute walk. Another example is gardening; rather than saving all of the gardening until a Saturday, try spreading it out in small chunks each day of the week.</a:t>
            </a:r>
          </a:p>
          <a:p>
            <a:endParaRPr lang="en-GB" dirty="0"/>
          </a:p>
          <a:p>
            <a:r>
              <a:rPr lang="en-GB" dirty="0"/>
              <a:t>Ultimately your activity levels will determine your joints’ pain response so perform only what you know is comfortable and progress from there using your own pacing strategy.</a:t>
            </a:r>
          </a:p>
        </p:txBody>
      </p:sp>
      <p:sp>
        <p:nvSpPr>
          <p:cNvPr id="4" name="Slide Number Placeholder 3"/>
          <p:cNvSpPr>
            <a:spLocks noGrp="1"/>
          </p:cNvSpPr>
          <p:nvPr>
            <p:ph type="sldNum" sz="quarter" idx="5"/>
          </p:nvPr>
        </p:nvSpPr>
        <p:spPr/>
        <p:txBody>
          <a:bodyPr/>
          <a:lstStyle/>
          <a:p>
            <a:fld id="{9F9BFDC6-0CF2-4BD7-AFDE-C3BA0265ABBA}" type="slidenum">
              <a:rPr lang="en-GB" smtClean="0"/>
              <a:t>2</a:t>
            </a:fld>
            <a:endParaRPr lang="en-GB"/>
          </a:p>
        </p:txBody>
      </p:sp>
    </p:spTree>
    <p:extLst>
      <p:ext uri="{BB962C8B-B14F-4D97-AF65-F5344CB8AC3E}">
        <p14:creationId xmlns:p14="http://schemas.microsoft.com/office/powerpoint/2010/main" val="140927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small number of cases, total knee or hip replacements may be the appropriate management for some and in particular those that have failed to improve their symptoms through other means. This policy covers referrals for</a:t>
            </a:r>
            <a:r>
              <a:rPr lang="en-GB" baseline="0" dirty="0"/>
              <a:t> total hip and knee replacements to replace some or all of the components of the hip or knee joints with a synthetic implant, and repair damaged weight-bearing surfaces.</a:t>
            </a:r>
          </a:p>
          <a:p>
            <a:endParaRPr lang="en-GB" baseline="0" dirty="0"/>
          </a:p>
          <a:p>
            <a:r>
              <a:rPr lang="en-GB" b="0" dirty="0"/>
              <a:t>Cambridgeshire and Peterborough Clinical Commissioning Group will only fund</a:t>
            </a:r>
          </a:p>
          <a:p>
            <a:r>
              <a:rPr lang="en-GB" b="0" dirty="0"/>
              <a:t>referral for consideration of total hip and knee replacements in patients who have:</a:t>
            </a:r>
          </a:p>
          <a:p>
            <a:pPr>
              <a:buFont typeface="+mj-lt"/>
              <a:buAutoNum type="arabicPeriod"/>
            </a:pPr>
            <a:r>
              <a:rPr lang="en-GB" b="0" dirty="0"/>
              <a:t>Intense to severe persistent pain resulting in substantial impact on quality of life and severe functional limitations AND</a:t>
            </a:r>
          </a:p>
          <a:p>
            <a:pPr>
              <a:buFont typeface="+mj-lt"/>
              <a:buAutoNum type="arabicPeriod"/>
            </a:pPr>
            <a:r>
              <a:rPr lang="en-GB" b="0" dirty="0"/>
              <a:t>Symptoms refractory to at least 6-months conservative management.</a:t>
            </a:r>
          </a:p>
          <a:p>
            <a:endParaRPr lang="en-GB" baseline="0" dirty="0"/>
          </a:p>
          <a:p>
            <a:endParaRPr lang="en-GB" baseline="0" dirty="0"/>
          </a:p>
          <a:p>
            <a:r>
              <a:rPr lang="en-GB" baseline="0" dirty="0"/>
              <a:t>Although there are NICE guideline regarding the management of osteoarthritis, there are currently no defined pathways for patients with ankle/foot osteoarthritis; for those patients that do not respond to initial self-management there may be surgical options, however these would need to be considered on a case by case basis</a:t>
            </a:r>
          </a:p>
          <a:p>
            <a:endParaRPr lang="en-GB" baseline="0" dirty="0"/>
          </a:p>
          <a:p>
            <a:r>
              <a:rPr lang="en-GB" baseline="0" dirty="0"/>
              <a:t>Medication:</a:t>
            </a:r>
          </a:p>
          <a:p>
            <a:r>
              <a:rPr lang="en-GB" baseline="0" dirty="0"/>
              <a:t>Optimum tolerate doses of medication should be used and patients should have gained an understanding or how to use oral or topical medicines. Intra-articular corticosteroid injections should be considered also.</a:t>
            </a:r>
          </a:p>
          <a:p>
            <a:endParaRPr lang="en-GB" baseline="0" dirty="0"/>
          </a:p>
          <a:p>
            <a:r>
              <a:rPr lang="en-GB" baseline="0" dirty="0"/>
              <a:t>Physiotherapy:</a:t>
            </a:r>
          </a:p>
          <a:p>
            <a:r>
              <a:rPr lang="en-GB" baseline="0" dirty="0"/>
              <a:t>NICE “core” treatments of either guided exercise and muscle strengthening programs or of supervised physical therapy must have been given for a period of 6 months.</a:t>
            </a:r>
          </a:p>
          <a:p>
            <a:endParaRPr lang="en-GB" baseline="0" dirty="0"/>
          </a:p>
          <a:p>
            <a:r>
              <a:rPr lang="en-GB" baseline="0" dirty="0"/>
              <a:t>Patient Education and Orthosis:</a:t>
            </a:r>
          </a:p>
          <a:p>
            <a:r>
              <a:rPr lang="en-GB" baseline="0" dirty="0"/>
              <a:t>Patient education such as elimination of harmful influences on joints.</a:t>
            </a:r>
          </a:p>
          <a:p>
            <a:r>
              <a:rPr lang="en-GB" baseline="0" dirty="0"/>
              <a:t>Patients must have been advised about, and/or assessed for, clinical appropriate walking aids and home adaptations.</a:t>
            </a:r>
          </a:p>
          <a:p>
            <a:endParaRPr lang="en-GB" baseline="0" dirty="0"/>
          </a:p>
          <a:p>
            <a:r>
              <a:rPr lang="en-GB" baseline="0" dirty="0"/>
              <a:t>Obesity and Smoking:</a:t>
            </a:r>
          </a:p>
          <a:p>
            <a:r>
              <a:rPr lang="en-GB" baseline="0" dirty="0"/>
              <a:t>It is strongly advised to reduce BMI to less than 35 as a higher BMI increases complication rates, long-term failure of total joint replacement, risks of bleeding and post-operative thromboembolism. Patients with a BMI greater than 35 should be routinely offered referral to a weight-management service to reduce theses risks.</a:t>
            </a:r>
          </a:p>
          <a:p>
            <a:r>
              <a:rPr lang="en-GB" baseline="0" dirty="0"/>
              <a:t>Patients who smoke should have attempted to stop smoking 8-12 weeks before the operation to reduce risks.</a:t>
            </a:r>
            <a:endParaRPr lang="en-GB" dirty="0"/>
          </a:p>
        </p:txBody>
      </p:sp>
      <p:sp>
        <p:nvSpPr>
          <p:cNvPr id="4" name="Slide Number Placeholder 3"/>
          <p:cNvSpPr>
            <a:spLocks noGrp="1"/>
          </p:cNvSpPr>
          <p:nvPr>
            <p:ph type="sldNum" sz="quarter" idx="10"/>
          </p:nvPr>
        </p:nvSpPr>
        <p:spPr/>
        <p:txBody>
          <a:bodyPr/>
          <a:lstStyle/>
          <a:p>
            <a:fld id="{9F9BFDC6-0CF2-4BD7-AFDE-C3BA0265ABBA}" type="slidenum">
              <a:rPr lang="en-GB" smtClean="0"/>
              <a:t>3</a:t>
            </a:fld>
            <a:endParaRPr lang="en-GB"/>
          </a:p>
        </p:txBody>
      </p:sp>
    </p:spTree>
    <p:extLst>
      <p:ext uri="{BB962C8B-B14F-4D97-AF65-F5344CB8AC3E}">
        <p14:creationId xmlns:p14="http://schemas.microsoft.com/office/powerpoint/2010/main" val="29554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provided you with lots</a:t>
            </a:r>
            <a:r>
              <a:rPr lang="en-GB" baseline="0" dirty="0"/>
              <a:t> of advice about osteoarthritis and how to best manage your symptoms in the future. Now we would like you to take this information away and perform the management strategies accordingly. Please remember that Osteoarthritis requires long term management and we won’t expect to see changes in the space of a few days or weeks. </a:t>
            </a:r>
            <a:r>
              <a:rPr lang="en-GB" baseline="0"/>
              <a:t>We do hope </a:t>
            </a:r>
            <a:r>
              <a:rPr lang="en-GB" baseline="0" dirty="0"/>
              <a:t>that your symptoms </a:t>
            </a:r>
            <a:r>
              <a:rPr lang="en-GB" baseline="0"/>
              <a:t>will improve, </a:t>
            </a:r>
            <a:r>
              <a:rPr lang="en-GB" baseline="0" dirty="0"/>
              <a:t>however if after 6-8 weeks there has been no change to your symptoms then please do not hesitate to contact us where a physiotherapist will review your condition and discuss the next available steps with you. </a:t>
            </a:r>
            <a:endParaRPr lang="en-GB" dirty="0"/>
          </a:p>
        </p:txBody>
      </p:sp>
      <p:sp>
        <p:nvSpPr>
          <p:cNvPr id="4" name="Slide Number Placeholder 3"/>
          <p:cNvSpPr>
            <a:spLocks noGrp="1"/>
          </p:cNvSpPr>
          <p:nvPr>
            <p:ph type="sldNum" sz="quarter" idx="10"/>
          </p:nvPr>
        </p:nvSpPr>
        <p:spPr/>
        <p:txBody>
          <a:bodyPr/>
          <a:lstStyle/>
          <a:p>
            <a:fld id="{9F9BFDC6-0CF2-4BD7-AFDE-C3BA0265ABBA}" type="slidenum">
              <a:rPr lang="en-GB" smtClean="0"/>
              <a:t>4</a:t>
            </a:fld>
            <a:endParaRPr lang="en-GB"/>
          </a:p>
        </p:txBody>
      </p:sp>
    </p:spTree>
    <p:extLst>
      <p:ext uri="{BB962C8B-B14F-4D97-AF65-F5344CB8AC3E}">
        <p14:creationId xmlns:p14="http://schemas.microsoft.com/office/powerpoint/2010/main" val="50680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5CCF66AD-F9BD-43DB-BB65-0FAE47178A57}" type="datetimeFigureOut">
              <a:rPr lang="en-GB" smtClean="0"/>
              <a:t>03/08/2020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F8CC9-FB00-4103-A985-3BAE14DA9E68}"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812" y="187386"/>
            <a:ext cx="1297711" cy="7934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66AD-F9BD-43DB-BB65-0FAE47178A57}" type="datetimeFigureOut">
              <a:rPr lang="en-GB" smtClean="0"/>
              <a:t>03/08/2020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66AD-F9BD-43DB-BB65-0FAE47178A57}" type="datetimeFigureOut">
              <a:rPr lang="en-GB" smtClean="0"/>
              <a:t>03/08/2020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F66AD-F9BD-43DB-BB65-0FAE47178A57}" type="datetimeFigureOut">
              <a:rPr lang="en-GB" smtClean="0"/>
              <a:t>03/08/2020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CCF66AD-F9BD-43DB-BB65-0FAE47178A57}" type="datetimeFigureOut">
              <a:rPr lang="en-GB" smtClean="0"/>
              <a:t>03/08/2020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F8CC9-FB00-4103-A985-3BAE14DA9E68}"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812" y="187386"/>
            <a:ext cx="1297711" cy="7934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F66AD-F9BD-43DB-BB65-0FAE47178A57}" type="datetimeFigureOut">
              <a:rPr lang="en-GB" smtClean="0"/>
              <a:t>03/08/2020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F8CC9-FB00-4103-A985-3BAE14DA9E68}"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F66AD-F9BD-43DB-BB65-0FAE47178A57}" type="datetimeFigureOut">
              <a:rPr lang="en-GB" smtClean="0"/>
              <a:t>03/08/2020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66AD-F9BD-43DB-BB65-0FAE47178A57}" type="datetimeFigureOut">
              <a:rPr lang="en-GB" smtClean="0"/>
              <a:t>03/08/2020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66AD-F9BD-43DB-BB65-0FAE47178A57}" type="datetimeFigureOut">
              <a:rPr lang="en-GB" smtClean="0"/>
              <a:t>03/08/2020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CCF66AD-F9BD-43DB-BB65-0FAE47178A57}" type="datetimeFigureOut">
              <a:rPr lang="en-GB" smtClean="0"/>
              <a:t>03/08/2020</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62F8CC9-FB00-4103-A985-3BAE14DA9E6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66AD-F9BD-43DB-BB65-0FAE47178A57}" type="datetimeFigureOut">
              <a:rPr lang="en-GB" smtClean="0"/>
              <a:t>03/08/2020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F8CC9-FB00-4103-A985-3BAE14DA9E6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95835" y="1007711"/>
            <a:ext cx="8485094"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95835" y="1694329"/>
            <a:ext cx="8485094" cy="29861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CCF66AD-F9BD-43DB-BB65-0FAE47178A57}" type="datetimeFigureOut">
              <a:rPr lang="en-GB" smtClean="0"/>
              <a:t>03/08/2020</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62F8CC9-FB00-4103-A985-3BAE14DA9E68}" type="slidenum">
              <a:rPr lang="en-GB" smtClean="0"/>
              <a:t>‹#›</a:t>
            </a:fld>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812" y="187386"/>
            <a:ext cx="1297711" cy="79343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11088" y="1446830"/>
            <a:ext cx="6513097" cy="1204306"/>
          </a:xfrm>
        </p:spPr>
        <p:txBody>
          <a:bodyPr/>
          <a:lstStyle/>
          <a:p>
            <a:r>
              <a:rPr lang="en-GB" sz="2000" dirty="0">
                <a:latin typeface="Arial" panose="020B0604020202020204" pitchFamily="34" charset="0"/>
                <a:cs typeface="Arial" panose="020B0604020202020204" pitchFamily="34" charset="0"/>
              </a:rPr>
              <a:t>Osteoarthritis of the Hip, Knee, and Ankle</a:t>
            </a:r>
          </a:p>
        </p:txBody>
      </p:sp>
      <p:sp>
        <p:nvSpPr>
          <p:cNvPr id="3" name="Subtitle 2"/>
          <p:cNvSpPr>
            <a:spLocks noGrp="1"/>
          </p:cNvSpPr>
          <p:nvPr>
            <p:ph type="subTitle" idx="1"/>
          </p:nvPr>
        </p:nvSpPr>
        <p:spPr/>
        <p:txBody>
          <a:bodyPr>
            <a:normAutofit fontScale="77500" lnSpcReduction="20000"/>
          </a:bodyPr>
          <a:lstStyle/>
          <a:p>
            <a:r>
              <a:rPr lang="en-GB" dirty="0">
                <a:latin typeface="Arial" panose="020B0604020202020204" pitchFamily="34" charset="0"/>
                <a:cs typeface="Arial" panose="020B0604020202020204" pitchFamily="34" charset="0"/>
              </a:rPr>
              <a:t>CAMBRIDGESHIRE Community Services -</a:t>
            </a:r>
            <a:r>
              <a:rPr lang="en-GB" dirty="0" err="1" smtClean="0">
                <a:latin typeface="Arial" panose="020B0604020202020204" pitchFamily="34" charset="0"/>
                <a:cs typeface="Arial" panose="020B0604020202020204" pitchFamily="34" charset="0"/>
              </a:rPr>
              <a:t>DynamicHealth</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303" y="260648"/>
            <a:ext cx="890848" cy="360000"/>
          </a:xfrm>
          <a:prstGeom prst="rect">
            <a:avLst/>
          </a:prstGeom>
        </p:spPr>
      </p:pic>
      <p:sp>
        <p:nvSpPr>
          <p:cNvPr id="5" name="TextBox 4">
            <a:extLst>
              <a:ext uri="{FF2B5EF4-FFF2-40B4-BE49-F238E27FC236}">
                <a16:creationId xmlns:a16="http://schemas.microsoft.com/office/drawing/2014/main" xmlns="" id="{8E5F23F0-ACDC-4F7F-9BA8-2BD000F8F67A}"/>
              </a:ext>
            </a:extLst>
          </p:cNvPr>
          <p:cNvSpPr txBox="1"/>
          <p:nvPr/>
        </p:nvSpPr>
        <p:spPr>
          <a:xfrm>
            <a:off x="5851445" y="5015086"/>
            <a:ext cx="2523282"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What next?</a:t>
            </a:r>
          </a:p>
        </p:txBody>
      </p:sp>
      <p:pic>
        <p:nvPicPr>
          <p:cNvPr id="7" name="Audio 6">
            <a:hlinkClick r:id="" action="ppaction://media"/>
            <a:extLst>
              <a:ext uri="{FF2B5EF4-FFF2-40B4-BE49-F238E27FC236}">
                <a16:creationId xmlns:a16="http://schemas.microsoft.com/office/drawing/2014/main" xmlns="" id="{D6ACF0BF-41CD-4C14-A827-6B8E15F23F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77250" y="6191250"/>
            <a:ext cx="487363" cy="487363"/>
          </a:xfrm>
          <a:prstGeom prst="rect">
            <a:avLst/>
          </a:prstGeom>
        </p:spPr>
      </p:pic>
      <p:sp>
        <p:nvSpPr>
          <p:cNvPr id="8" name="TextBox 7"/>
          <p:cNvSpPr txBox="1"/>
          <p:nvPr/>
        </p:nvSpPr>
        <p:spPr>
          <a:xfrm>
            <a:off x="40276" y="6555502"/>
            <a:ext cx="7889027" cy="246221"/>
          </a:xfrm>
          <a:prstGeom prst="rect">
            <a:avLst/>
          </a:prstGeom>
          <a:noFill/>
        </p:spPr>
        <p:txBody>
          <a:bodyPr wrap="square" rtlCol="0">
            <a:spAutoFit/>
          </a:bodyPr>
          <a:lstStyle/>
          <a:p>
            <a:r>
              <a:rPr lang="en-GB" sz="1000" b="1" dirty="0">
                <a:solidFill>
                  <a:schemeClr val="bg1"/>
                </a:solidFill>
              </a:rPr>
              <a:t>© </a:t>
            </a:r>
            <a:r>
              <a:rPr lang="en-GB" sz="1000" b="1" dirty="0" err="1" smtClean="0">
                <a:solidFill>
                  <a:schemeClr val="bg1"/>
                </a:solidFill>
              </a:rPr>
              <a:t>DynamicHealth</a:t>
            </a:r>
            <a:r>
              <a:rPr lang="en-GB" sz="1000" b="1" dirty="0">
                <a:solidFill>
                  <a:schemeClr val="bg1"/>
                </a:solidFill>
              </a:rPr>
              <a:t> </a:t>
            </a:r>
            <a:r>
              <a:rPr lang="en-GB" sz="1000" b="1" dirty="0" smtClean="0">
                <a:solidFill>
                  <a:schemeClr val="bg1"/>
                </a:solidFill>
              </a:rPr>
              <a:t>part of </a:t>
            </a:r>
            <a:r>
              <a:rPr lang="en-GB" sz="1000" b="1" dirty="0">
                <a:solidFill>
                  <a:schemeClr val="bg1"/>
                </a:solidFill>
              </a:rPr>
              <a:t>Cambridgeshire Community Service NHS </a:t>
            </a:r>
            <a:r>
              <a:rPr lang="en-GB" sz="1000" b="1" dirty="0" smtClean="0">
                <a:solidFill>
                  <a:schemeClr val="bg1"/>
                </a:solidFill>
              </a:rPr>
              <a:t>Trust  2018 All rights reserved</a:t>
            </a:r>
            <a:endParaRPr lang="en-GB" b="1" dirty="0">
              <a:solidFill>
                <a:schemeClr val="bg1"/>
              </a:solidFill>
            </a:endParaRPr>
          </a:p>
        </p:txBody>
      </p:sp>
    </p:spTree>
    <p:extLst>
      <p:ext uri="{BB962C8B-B14F-4D97-AF65-F5344CB8AC3E}">
        <p14:creationId xmlns:p14="http://schemas.microsoft.com/office/powerpoint/2010/main" val="4232845535"/>
      </p:ext>
    </p:extLst>
  </p:cSld>
  <p:clrMapOvr>
    <a:masterClrMapping/>
  </p:clrMapOvr>
  <mc:AlternateContent xmlns:mc="http://schemas.openxmlformats.org/markup-compatibility/2006" xmlns:p14="http://schemas.microsoft.com/office/powerpoint/2010/main">
    <mc:Choice Requires="p14">
      <p:transition spd="slow" p14:dur="2000" advTm="6848"/>
    </mc:Choice>
    <mc:Fallback xmlns="">
      <p:transition spd="slow" advTm="6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B12A6-F58D-4285-87E4-B2B01CEF0C2D}"/>
              </a:ext>
            </a:extLst>
          </p:cNvPr>
          <p:cNvSpPr>
            <a:spLocks noGrp="1"/>
          </p:cNvSpPr>
          <p:nvPr>
            <p:ph type="title"/>
          </p:nvPr>
        </p:nvSpPr>
        <p:spPr>
          <a:xfrm>
            <a:off x="2613325" y="1007711"/>
            <a:ext cx="4786542" cy="548640"/>
          </a:xfrm>
        </p:spPr>
        <p:txBody>
          <a:bodyPr/>
          <a:lstStyle/>
          <a:p>
            <a:r>
              <a:rPr lang="en-GB" dirty="0">
                <a:latin typeface="Arial" panose="020B0604020202020204" pitchFamily="34" charset="0"/>
                <a:cs typeface="Arial" panose="020B0604020202020204" pitchFamily="34" charset="0"/>
              </a:rPr>
              <a:t>Managing flare ups</a:t>
            </a:r>
          </a:p>
        </p:txBody>
      </p:sp>
      <p:sp>
        <p:nvSpPr>
          <p:cNvPr id="3" name="Content Placeholder 2">
            <a:extLst>
              <a:ext uri="{FF2B5EF4-FFF2-40B4-BE49-F238E27FC236}">
                <a16:creationId xmlns:a16="http://schemas.microsoft.com/office/drawing/2014/main" xmlns="" id="{EE791F0B-4807-45B7-90DA-B62AD6BBF0F0}"/>
              </a:ext>
            </a:extLst>
          </p:cNvPr>
          <p:cNvSpPr>
            <a:spLocks noGrp="1"/>
          </p:cNvSpPr>
          <p:nvPr>
            <p:ph idx="1"/>
          </p:nvPr>
        </p:nvSpPr>
        <p:spPr/>
        <p:txBody>
          <a:bodyPr/>
          <a:lstStyle/>
          <a:p>
            <a:pPr>
              <a:buFont typeface="Arial" panose="020B0604020202020204" pitchFamily="34" charset="0"/>
              <a:buChar char="•"/>
            </a:pPr>
            <a:r>
              <a:rPr lang="en-GB" b="0" dirty="0">
                <a:latin typeface="Arial" panose="020B0604020202020204" pitchFamily="34" charset="0"/>
                <a:cs typeface="Arial" panose="020B0604020202020204" pitchFamily="34" charset="0"/>
              </a:rPr>
              <a:t>What is a flare up?</a:t>
            </a:r>
          </a:p>
          <a:p>
            <a:pPr>
              <a:buFont typeface="Arial" panose="020B0604020202020204" pitchFamily="34" charset="0"/>
              <a:buChar char="•"/>
            </a:pPr>
            <a:endParaRPr lang="en-GB"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b="0" dirty="0">
                <a:latin typeface="Arial" panose="020B0604020202020204" pitchFamily="34" charset="0"/>
                <a:cs typeface="Arial" panose="020B0604020202020204" pitchFamily="34" charset="0"/>
              </a:rPr>
              <a:t>Flare ups are inevitable but remember, pain is not always equal to harm.</a:t>
            </a:r>
          </a:p>
          <a:p>
            <a:pPr>
              <a:buFont typeface="Arial" panose="020B0604020202020204" pitchFamily="34" charset="0"/>
              <a:buChar char="•"/>
            </a:pPr>
            <a:endParaRPr lang="en-GB"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b="0" dirty="0">
                <a:latin typeface="Arial" panose="020B0604020202020204" pitchFamily="34" charset="0"/>
                <a:cs typeface="Arial" panose="020B0604020202020204" pitchFamily="34" charset="0"/>
              </a:rPr>
              <a:t>Pacing.</a:t>
            </a:r>
          </a:p>
          <a:p>
            <a:pPr>
              <a:buFont typeface="Arial" panose="020B0604020202020204" pitchFamily="34" charset="0"/>
              <a:buChar char="•"/>
            </a:pPr>
            <a:endParaRPr lang="en-GB"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b="0" dirty="0">
                <a:latin typeface="Arial" panose="020B0604020202020204" pitchFamily="34" charset="0"/>
                <a:cs typeface="Arial" panose="020B0604020202020204" pitchFamily="34" charset="0"/>
              </a:rPr>
              <a:t>Activity levels.</a:t>
            </a:r>
          </a:p>
        </p:txBody>
      </p:sp>
      <p:pic>
        <p:nvPicPr>
          <p:cNvPr id="4" name="Audio 3">
            <a:hlinkClick r:id="" action="ppaction://media"/>
            <a:extLst>
              <a:ext uri="{FF2B5EF4-FFF2-40B4-BE49-F238E27FC236}">
                <a16:creationId xmlns:a16="http://schemas.microsoft.com/office/drawing/2014/main" xmlns="" id="{2263A985-3A46-4C89-9209-F348F57FEC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7250" y="6191250"/>
            <a:ext cx="487363" cy="487363"/>
          </a:xfrm>
          <a:prstGeom prst="rect">
            <a:avLst/>
          </a:prstGeom>
        </p:spPr>
      </p:pic>
      <p:sp>
        <p:nvSpPr>
          <p:cNvPr id="5" name="TextBox 4"/>
          <p:cNvSpPr txBox="1"/>
          <p:nvPr/>
        </p:nvSpPr>
        <p:spPr>
          <a:xfrm>
            <a:off x="40276" y="6555502"/>
            <a:ext cx="7889027" cy="246221"/>
          </a:xfrm>
          <a:prstGeom prst="rect">
            <a:avLst/>
          </a:prstGeom>
          <a:noFill/>
        </p:spPr>
        <p:txBody>
          <a:bodyPr wrap="square" rtlCol="0">
            <a:spAutoFit/>
          </a:bodyPr>
          <a:lstStyle/>
          <a:p>
            <a:r>
              <a:rPr lang="en-GB" sz="1000" b="1" dirty="0">
                <a:solidFill>
                  <a:schemeClr val="bg1"/>
                </a:solidFill>
              </a:rPr>
              <a:t>© </a:t>
            </a:r>
            <a:r>
              <a:rPr lang="en-GB" sz="1000" b="1" dirty="0" err="1" smtClean="0">
                <a:solidFill>
                  <a:schemeClr val="bg1"/>
                </a:solidFill>
              </a:rPr>
              <a:t>DynamicHealth</a:t>
            </a:r>
            <a:r>
              <a:rPr lang="en-GB" sz="1000" b="1" dirty="0">
                <a:solidFill>
                  <a:schemeClr val="bg1"/>
                </a:solidFill>
              </a:rPr>
              <a:t> </a:t>
            </a:r>
            <a:r>
              <a:rPr lang="en-GB" sz="1000" b="1" dirty="0" smtClean="0">
                <a:solidFill>
                  <a:schemeClr val="bg1"/>
                </a:solidFill>
              </a:rPr>
              <a:t>part of </a:t>
            </a:r>
            <a:r>
              <a:rPr lang="en-GB" sz="1000" b="1" dirty="0">
                <a:solidFill>
                  <a:schemeClr val="bg1"/>
                </a:solidFill>
              </a:rPr>
              <a:t>Cambridgeshire Community Service NHS </a:t>
            </a:r>
            <a:r>
              <a:rPr lang="en-GB" sz="1000" b="1" dirty="0" smtClean="0">
                <a:solidFill>
                  <a:schemeClr val="bg1"/>
                </a:solidFill>
              </a:rPr>
              <a:t>Trust  2018 All rights reserved</a:t>
            </a:r>
            <a:endParaRPr lang="en-GB" b="1" dirty="0">
              <a:solidFill>
                <a:schemeClr val="bg1"/>
              </a:solidFill>
            </a:endParaRPr>
          </a:p>
        </p:txBody>
      </p:sp>
    </p:spTree>
    <p:extLst>
      <p:ext uri="{BB962C8B-B14F-4D97-AF65-F5344CB8AC3E}">
        <p14:creationId xmlns:p14="http://schemas.microsoft.com/office/powerpoint/2010/main" val="916645581"/>
      </p:ext>
    </p:extLst>
  </p:cSld>
  <p:clrMapOvr>
    <a:masterClrMapping/>
  </p:clrMapOvr>
  <mc:AlternateContent xmlns:mc="http://schemas.openxmlformats.org/markup-compatibility/2006" xmlns:p14="http://schemas.microsoft.com/office/powerpoint/2010/main">
    <mc:Choice Requires="p14">
      <p:transition spd="slow" p14:dur="2000" advTm="88281"/>
    </mc:Choice>
    <mc:Fallback xmlns="">
      <p:transition spd="slow" advTm="88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15" y="1031574"/>
            <a:ext cx="7809698" cy="548640"/>
          </a:xfrm>
        </p:spPr>
        <p:txBody>
          <a:bodyPr/>
          <a:lstStyle/>
          <a:p>
            <a:r>
              <a:rPr lang="en-GB" sz="2400" dirty="0">
                <a:latin typeface="Arial" panose="020B0604020202020204" pitchFamily="34" charset="0"/>
                <a:cs typeface="Arial" panose="020B0604020202020204" pitchFamily="34" charset="0"/>
              </a:rPr>
              <a:t>Pathways – Total Knee and Hip Replacement</a:t>
            </a:r>
            <a:endParaRPr lang="en-GB" sz="12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95835" y="1553656"/>
            <a:ext cx="8485094" cy="3490617"/>
          </a:xfrm>
          <a:solidFill>
            <a:schemeClr val="bg1"/>
          </a:solidFill>
        </p:spPr>
        <p:txBody>
          <a:bodyPr>
            <a:noAutofit/>
          </a:bodyPr>
          <a:lstStyle/>
          <a:p>
            <a:pPr>
              <a:buFont typeface="+mj-lt"/>
              <a:buAutoNum type="arabicPeriod"/>
            </a:pPr>
            <a:endParaRPr lang="en-GB" b="0" dirty="0">
              <a:latin typeface="Arial" panose="020B0604020202020204" pitchFamily="34" charset="0"/>
              <a:cs typeface="Arial" panose="020B0604020202020204" pitchFamily="34" charset="0"/>
            </a:endParaRPr>
          </a:p>
          <a:p>
            <a:pPr>
              <a:buFont typeface="+mj-lt"/>
              <a:buAutoNum type="arabicPeriod"/>
            </a:pPr>
            <a:r>
              <a:rPr lang="en-GB" b="0" dirty="0">
                <a:latin typeface="Arial" panose="020B0604020202020204" pitchFamily="34" charset="0"/>
                <a:cs typeface="Arial" panose="020B0604020202020204" pitchFamily="34" charset="0"/>
              </a:rPr>
              <a:t>Intense to severe persistent pain resulting in substantial impact on quality of life and severe functional limitations AND</a:t>
            </a:r>
          </a:p>
          <a:p>
            <a:pPr>
              <a:buFont typeface="+mj-lt"/>
              <a:buAutoNum type="arabicPeriod"/>
            </a:pPr>
            <a:r>
              <a:rPr lang="en-GB" b="0" dirty="0">
                <a:latin typeface="Arial" panose="020B0604020202020204" pitchFamily="34" charset="0"/>
                <a:cs typeface="Arial" panose="020B0604020202020204" pitchFamily="34" charset="0"/>
              </a:rPr>
              <a:t>Symptoms refractory to at least 6-months conservative management.</a:t>
            </a:r>
          </a:p>
          <a:p>
            <a:r>
              <a:rPr lang="en-GB" b="0" dirty="0">
                <a:latin typeface="Arial" panose="020B0604020202020204" pitchFamily="34" charset="0"/>
                <a:cs typeface="Arial" panose="020B0604020202020204" pitchFamily="34" charset="0"/>
              </a:rPr>
              <a:t>Prior conservative management should consider all of the following:</a:t>
            </a:r>
          </a:p>
          <a:p>
            <a:endParaRPr lang="en-GB" b="0" dirty="0">
              <a:latin typeface="Arial" panose="020B0604020202020204" pitchFamily="34" charset="0"/>
              <a:cs typeface="Arial" panose="020B0604020202020204" pitchFamily="34" charset="0"/>
            </a:endParaRPr>
          </a:p>
          <a:p>
            <a:pPr marL="116586" lvl="1" indent="-285750"/>
            <a:r>
              <a:rPr lang="en-GB" dirty="0">
                <a:latin typeface="Arial" panose="020B0604020202020204" pitchFamily="34" charset="0"/>
                <a:cs typeface="Arial" panose="020B0604020202020204" pitchFamily="34" charset="0"/>
              </a:rPr>
              <a:t>Medication.</a:t>
            </a:r>
          </a:p>
          <a:p>
            <a:pPr marL="116586" lvl="1" indent="-285750"/>
            <a:r>
              <a:rPr lang="en-GB" dirty="0">
                <a:latin typeface="Arial" panose="020B0604020202020204" pitchFamily="34" charset="0"/>
                <a:cs typeface="Arial" panose="020B0604020202020204" pitchFamily="34" charset="0"/>
              </a:rPr>
              <a:t>Physiotherapy.</a:t>
            </a:r>
          </a:p>
          <a:p>
            <a:pPr marL="116586" lvl="1" indent="-285750"/>
            <a:r>
              <a:rPr lang="en-GB" dirty="0">
                <a:latin typeface="Arial" panose="020B0604020202020204" pitchFamily="34" charset="0"/>
                <a:cs typeface="Arial" panose="020B0604020202020204" pitchFamily="34" charset="0"/>
              </a:rPr>
              <a:t>Patient Education and Orthosis.</a:t>
            </a:r>
          </a:p>
          <a:p>
            <a:pPr marL="116586" lvl="1" indent="-285750"/>
            <a:r>
              <a:rPr lang="en-GB" dirty="0">
                <a:latin typeface="Arial" panose="020B0604020202020204" pitchFamily="34" charset="0"/>
                <a:cs typeface="Arial" panose="020B0604020202020204" pitchFamily="34" charset="0"/>
              </a:rPr>
              <a:t>Obesity and Smoking.</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303" y="260648"/>
            <a:ext cx="890848" cy="360000"/>
          </a:xfrm>
          <a:prstGeom prst="rect">
            <a:avLst/>
          </a:prstGeom>
        </p:spPr>
      </p:pic>
      <p:pic>
        <p:nvPicPr>
          <p:cNvPr id="2" name="Audio 1">
            <a:hlinkClick r:id="" action="ppaction://media"/>
            <a:extLst>
              <a:ext uri="{FF2B5EF4-FFF2-40B4-BE49-F238E27FC236}">
                <a16:creationId xmlns:a16="http://schemas.microsoft.com/office/drawing/2014/main" xmlns="" id="{B63B2D68-D4F4-4906-A296-C07091B490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77250" y="6191250"/>
            <a:ext cx="487363" cy="487363"/>
          </a:xfrm>
          <a:prstGeom prst="rect">
            <a:avLst/>
          </a:prstGeom>
        </p:spPr>
      </p:pic>
      <p:sp>
        <p:nvSpPr>
          <p:cNvPr id="7" name="TextBox 6"/>
          <p:cNvSpPr txBox="1"/>
          <p:nvPr/>
        </p:nvSpPr>
        <p:spPr>
          <a:xfrm>
            <a:off x="40276" y="6555502"/>
            <a:ext cx="7889027" cy="246221"/>
          </a:xfrm>
          <a:prstGeom prst="rect">
            <a:avLst/>
          </a:prstGeom>
          <a:noFill/>
        </p:spPr>
        <p:txBody>
          <a:bodyPr wrap="square" rtlCol="0">
            <a:spAutoFit/>
          </a:bodyPr>
          <a:lstStyle/>
          <a:p>
            <a:r>
              <a:rPr lang="en-GB" sz="1000" b="1" dirty="0">
                <a:solidFill>
                  <a:schemeClr val="bg1"/>
                </a:solidFill>
              </a:rPr>
              <a:t>© </a:t>
            </a:r>
            <a:r>
              <a:rPr lang="en-GB" sz="1000" b="1" dirty="0" err="1" smtClean="0">
                <a:solidFill>
                  <a:schemeClr val="bg1"/>
                </a:solidFill>
              </a:rPr>
              <a:t>DynamicHealth</a:t>
            </a:r>
            <a:r>
              <a:rPr lang="en-GB" sz="1000" b="1" dirty="0">
                <a:solidFill>
                  <a:schemeClr val="bg1"/>
                </a:solidFill>
              </a:rPr>
              <a:t> </a:t>
            </a:r>
            <a:r>
              <a:rPr lang="en-GB" sz="1000" b="1" dirty="0" smtClean="0">
                <a:solidFill>
                  <a:schemeClr val="bg1"/>
                </a:solidFill>
              </a:rPr>
              <a:t>part of </a:t>
            </a:r>
            <a:r>
              <a:rPr lang="en-GB" sz="1000" b="1" dirty="0">
                <a:solidFill>
                  <a:schemeClr val="bg1"/>
                </a:solidFill>
              </a:rPr>
              <a:t>Cambridgeshire Community Service NHS </a:t>
            </a:r>
            <a:r>
              <a:rPr lang="en-GB" sz="1000" b="1" dirty="0" smtClean="0">
                <a:solidFill>
                  <a:schemeClr val="bg1"/>
                </a:solidFill>
              </a:rPr>
              <a:t>Trust  2018 All rights reserved</a:t>
            </a:r>
            <a:endParaRPr lang="en-GB" b="1" dirty="0">
              <a:solidFill>
                <a:schemeClr val="bg1"/>
              </a:solidFill>
            </a:endParaRPr>
          </a:p>
        </p:txBody>
      </p:sp>
    </p:spTree>
    <p:extLst>
      <p:ext uri="{BB962C8B-B14F-4D97-AF65-F5344CB8AC3E}">
        <p14:creationId xmlns:p14="http://schemas.microsoft.com/office/powerpoint/2010/main" val="3722768901"/>
      </p:ext>
    </p:extLst>
  </p:cSld>
  <p:clrMapOvr>
    <a:masterClrMapping/>
  </p:clrMapOvr>
  <mc:AlternateContent xmlns:mc="http://schemas.openxmlformats.org/markup-compatibility/2006" xmlns:p14="http://schemas.microsoft.com/office/powerpoint/2010/main">
    <mc:Choice Requires="p14">
      <p:transition spd="slow" p14:dur="2000" advTm="161114"/>
    </mc:Choice>
    <mc:Fallback xmlns="">
      <p:transition spd="slow" advTm="161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303" y="260648"/>
            <a:ext cx="890848" cy="360000"/>
          </a:xfrm>
          <a:prstGeom prst="rect">
            <a:avLst/>
          </a:prstGeom>
        </p:spPr>
      </p:pic>
      <p:sp>
        <p:nvSpPr>
          <p:cNvPr id="2" name="Rectangle 1">
            <a:extLst>
              <a:ext uri="{FF2B5EF4-FFF2-40B4-BE49-F238E27FC236}">
                <a16:creationId xmlns:a16="http://schemas.microsoft.com/office/drawing/2014/main" xmlns="" id="{E217C986-928F-402B-B011-E38F19732E9B}"/>
              </a:ext>
            </a:extLst>
          </p:cNvPr>
          <p:cNvSpPr/>
          <p:nvPr/>
        </p:nvSpPr>
        <p:spPr>
          <a:xfrm>
            <a:off x="982748" y="2505670"/>
            <a:ext cx="7178505" cy="923330"/>
          </a:xfrm>
          <a:prstGeom prst="rect">
            <a:avLst/>
          </a:prstGeom>
          <a:noFill/>
        </p:spPr>
        <p:txBody>
          <a:bodyPr wrap="none" lIns="91440" tIns="45720" rIns="91440" bIns="45720">
            <a:spAutoFit/>
          </a:bodyPr>
          <a:lstStyle/>
          <a:p>
            <a:pPr algn="ctr"/>
            <a:r>
              <a:rPr lang="en-GB" sz="54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panose="020B0604020202020204" pitchFamily="34" charset="0"/>
                <a:cs typeface="Arial" panose="020B0604020202020204" pitchFamily="34" charset="0"/>
              </a:rPr>
              <a:t>WHAT</a:t>
            </a:r>
            <a:r>
              <a:rPr lang="en-GB" sz="5400" b="1" cap="none" spc="0" dirty="0">
                <a:ln w="12700">
                  <a:solidFill>
                    <a:schemeClr val="accent5"/>
                  </a:solidFill>
                  <a:prstDash val="solid"/>
                </a:ln>
                <a:pattFill prst="ltDnDiag">
                  <a:fgClr>
                    <a:schemeClr val="accent5">
                      <a:lumMod val="60000"/>
                      <a:lumOff val="40000"/>
                    </a:schemeClr>
                  </a:fgClr>
                  <a:bgClr>
                    <a:schemeClr val="bg1"/>
                  </a:bgClr>
                </a:pattFill>
                <a:effectLst/>
              </a:rPr>
              <a:t> HAPPENS NOW?</a:t>
            </a:r>
          </a:p>
        </p:txBody>
      </p:sp>
      <p:pic>
        <p:nvPicPr>
          <p:cNvPr id="3" name="Audio 2">
            <a:hlinkClick r:id="" action="ppaction://media"/>
            <a:extLst>
              <a:ext uri="{FF2B5EF4-FFF2-40B4-BE49-F238E27FC236}">
                <a16:creationId xmlns:a16="http://schemas.microsoft.com/office/drawing/2014/main" xmlns="" id="{80A14C45-3C95-422C-A1DF-9E8A9750A5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77250" y="6191250"/>
            <a:ext cx="487363" cy="487363"/>
          </a:xfrm>
          <a:prstGeom prst="rect">
            <a:avLst/>
          </a:prstGeom>
        </p:spPr>
      </p:pic>
      <p:sp>
        <p:nvSpPr>
          <p:cNvPr id="5" name="TextBox 4"/>
          <p:cNvSpPr txBox="1"/>
          <p:nvPr/>
        </p:nvSpPr>
        <p:spPr>
          <a:xfrm>
            <a:off x="40276" y="6555502"/>
            <a:ext cx="7889027" cy="246221"/>
          </a:xfrm>
          <a:prstGeom prst="rect">
            <a:avLst/>
          </a:prstGeom>
          <a:noFill/>
        </p:spPr>
        <p:txBody>
          <a:bodyPr wrap="square" rtlCol="0">
            <a:spAutoFit/>
          </a:bodyPr>
          <a:lstStyle/>
          <a:p>
            <a:r>
              <a:rPr lang="en-GB" sz="1000" b="1" dirty="0">
                <a:solidFill>
                  <a:schemeClr val="bg1"/>
                </a:solidFill>
              </a:rPr>
              <a:t>© </a:t>
            </a:r>
            <a:r>
              <a:rPr lang="en-GB" sz="1000" b="1" dirty="0" err="1" smtClean="0">
                <a:solidFill>
                  <a:schemeClr val="bg1"/>
                </a:solidFill>
              </a:rPr>
              <a:t>DynamicHealth</a:t>
            </a:r>
            <a:r>
              <a:rPr lang="en-GB" sz="1000" b="1" dirty="0">
                <a:solidFill>
                  <a:schemeClr val="bg1"/>
                </a:solidFill>
              </a:rPr>
              <a:t> </a:t>
            </a:r>
            <a:r>
              <a:rPr lang="en-GB" sz="1000" b="1" dirty="0" smtClean="0">
                <a:solidFill>
                  <a:schemeClr val="bg1"/>
                </a:solidFill>
              </a:rPr>
              <a:t>part of </a:t>
            </a:r>
            <a:r>
              <a:rPr lang="en-GB" sz="1000" b="1" dirty="0">
                <a:solidFill>
                  <a:schemeClr val="bg1"/>
                </a:solidFill>
              </a:rPr>
              <a:t>Cambridgeshire Community Service NHS </a:t>
            </a:r>
            <a:r>
              <a:rPr lang="en-GB" sz="1000" b="1" dirty="0" smtClean="0">
                <a:solidFill>
                  <a:schemeClr val="bg1"/>
                </a:solidFill>
              </a:rPr>
              <a:t>Trust  2018 All rights reserved</a:t>
            </a:r>
            <a:endParaRPr lang="en-GB" b="1" dirty="0">
              <a:solidFill>
                <a:schemeClr val="bg1"/>
              </a:solidFill>
            </a:endParaRPr>
          </a:p>
        </p:txBody>
      </p:sp>
    </p:spTree>
    <p:extLst>
      <p:ext uri="{BB962C8B-B14F-4D97-AF65-F5344CB8AC3E}">
        <p14:creationId xmlns:p14="http://schemas.microsoft.com/office/powerpoint/2010/main" val="1202092504"/>
      </p:ext>
    </p:extLst>
  </p:cSld>
  <p:clrMapOvr>
    <a:masterClrMapping/>
  </p:clrMapOvr>
  <mc:AlternateContent xmlns:mc="http://schemas.openxmlformats.org/markup-compatibility/2006" xmlns:p14="http://schemas.microsoft.com/office/powerpoint/2010/main">
    <mc:Choice Requires="p14">
      <p:transition spd="slow" p14:dur="2000" advTm="42508"/>
    </mc:Choice>
    <mc:Fallback xmlns="">
      <p:transition spd="slow" advTm="42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4">
      <a:dk1>
        <a:srgbClr val="1F497D"/>
      </a:dk1>
      <a:lt1>
        <a:sysClr val="window" lastClr="FFFFFF"/>
      </a:lt1>
      <a:dk2>
        <a:srgbClr val="1F497D"/>
      </a:dk2>
      <a:lt2>
        <a:srgbClr val="EEECE1"/>
      </a:lt2>
      <a:accent1>
        <a:srgbClr val="4F81BD"/>
      </a:accent1>
      <a:accent2>
        <a:srgbClr val="00B050"/>
      </a:accent2>
      <a:accent3>
        <a:srgbClr val="0070C0"/>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1847</TotalTime>
  <Words>845</Words>
  <Application>Microsoft Office PowerPoint</Application>
  <PresentationFormat>On-screen Show (4:3)</PresentationFormat>
  <Paragraphs>60</Paragraphs>
  <Slides>4</Slides>
  <Notes>4</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Angles</vt:lpstr>
      <vt:lpstr>Osteoarthritis of the Hip, Knee, and Ankle</vt:lpstr>
      <vt:lpstr>Managing flare ups</vt:lpstr>
      <vt:lpstr>Pathways – Total Knee and Hip Replacement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Osteoarthritis of the Hip and Knee</dc:title>
  <dc:creator>Claire Hillyard</dc:creator>
  <cp:lastModifiedBy>Phillipa Davies</cp:lastModifiedBy>
  <cp:revision>91</cp:revision>
  <cp:lastPrinted>2017-09-26T12:15:46Z</cp:lastPrinted>
  <dcterms:created xsi:type="dcterms:W3CDTF">2017-07-20T13:45:44Z</dcterms:created>
  <dcterms:modified xsi:type="dcterms:W3CDTF">2020-08-03T13:07:00Z</dcterms:modified>
</cp:coreProperties>
</file>