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56" r:id="rId2"/>
    <p:sldId id="273" r:id="rId3"/>
    <p:sldId id="278" r:id="rId4"/>
    <p:sldId id="274" r:id="rId5"/>
    <p:sldId id="277" r:id="rId6"/>
    <p:sldId id="276" r:id="rId7"/>
    <p:sldId id="275" r:id="rId8"/>
    <p:sldId id="287" r:id="rId9"/>
    <p:sldId id="291" r:id="rId10"/>
    <p:sldId id="289" r:id="rId1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47"/>
    <a:srgbClr val="BC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4A8DDE-F96B-4A37-99B8-0E3D448024FE}" v="18" dt="2020-07-02T14:05:52.7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77029" autoAdjust="0"/>
  </p:normalViewPr>
  <p:slideViewPr>
    <p:cSldViewPr snapToGrid="0" snapToObjects="1">
      <p:cViewPr varScale="1">
        <p:scale>
          <a:sx n="56" d="100"/>
          <a:sy n="56" d="100"/>
        </p:scale>
        <p:origin x="-177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Rebecca Jack" userId="c3204b15b99746de" providerId="LiveId" clId="{D24A8DDE-F96B-4A37-99B8-0E3D448024FE}"/>
    <pc:docChg chg="undo custSel delSld modSld sldOrd">
      <pc:chgData name="Sarah-Rebecca Jack" userId="c3204b15b99746de" providerId="LiveId" clId="{D24A8DDE-F96B-4A37-99B8-0E3D448024FE}" dt="2020-07-02T14:05:52.715" v="2036"/>
      <pc:docMkLst>
        <pc:docMk/>
      </pc:docMkLst>
      <pc:sldChg chg="addSp modSp mod modNotesTx">
        <pc:chgData name="Sarah-Rebecca Jack" userId="c3204b15b99746de" providerId="LiveId" clId="{D24A8DDE-F96B-4A37-99B8-0E3D448024FE}" dt="2020-07-02T13:41:25.699" v="2021"/>
        <pc:sldMkLst>
          <pc:docMk/>
          <pc:sldMk cId="4232845535" sldId="256"/>
        </pc:sldMkLst>
        <pc:spChg chg="add mod">
          <ac:chgData name="Sarah-Rebecca Jack" userId="c3204b15b99746de" providerId="LiveId" clId="{D24A8DDE-F96B-4A37-99B8-0E3D448024FE}" dt="2020-06-16T08:19:27.335" v="84" actId="1076"/>
          <ac:spMkLst>
            <pc:docMk/>
            <pc:sldMk cId="4232845535" sldId="256"/>
            <ac:spMk id="5" creationId="{8CF980E5-D612-4AAC-A977-580E88B0295C}"/>
          </ac:spMkLst>
        </pc:spChg>
        <pc:picChg chg="add mod">
          <ac:chgData name="Sarah-Rebecca Jack" userId="c3204b15b99746de" providerId="LiveId" clId="{D24A8DDE-F96B-4A37-99B8-0E3D448024FE}" dt="2020-07-02T13:41:25.699" v="2021"/>
          <ac:picMkLst>
            <pc:docMk/>
            <pc:sldMk cId="4232845535" sldId="256"/>
            <ac:picMk id="6" creationId="{DD475058-E899-4D26-83FF-D6C5D0F9ECE3}"/>
          </ac:picMkLst>
        </pc:picChg>
      </pc:sldChg>
      <pc:sldChg chg="del">
        <pc:chgData name="Sarah-Rebecca Jack" userId="c3204b15b99746de" providerId="LiveId" clId="{D24A8DDE-F96B-4A37-99B8-0E3D448024FE}" dt="2020-06-16T08:16:00.637" v="0" actId="47"/>
        <pc:sldMkLst>
          <pc:docMk/>
          <pc:sldMk cId="244154216" sldId="258"/>
        </pc:sldMkLst>
      </pc:sldChg>
      <pc:sldChg chg="del">
        <pc:chgData name="Sarah-Rebecca Jack" userId="c3204b15b99746de" providerId="LiveId" clId="{D24A8DDE-F96B-4A37-99B8-0E3D448024FE}" dt="2020-06-16T08:16:01.140" v="1" actId="47"/>
        <pc:sldMkLst>
          <pc:docMk/>
          <pc:sldMk cId="2744838546" sldId="259"/>
        </pc:sldMkLst>
      </pc:sldChg>
      <pc:sldChg chg="del">
        <pc:chgData name="Sarah-Rebecca Jack" userId="c3204b15b99746de" providerId="LiveId" clId="{D24A8DDE-F96B-4A37-99B8-0E3D448024FE}" dt="2020-06-16T08:16:02.344" v="5" actId="47"/>
        <pc:sldMkLst>
          <pc:docMk/>
          <pc:sldMk cId="275161651" sldId="260"/>
        </pc:sldMkLst>
      </pc:sldChg>
      <pc:sldChg chg="del">
        <pc:chgData name="Sarah-Rebecca Jack" userId="c3204b15b99746de" providerId="LiveId" clId="{D24A8DDE-F96B-4A37-99B8-0E3D448024FE}" dt="2020-06-16T08:16:03.371" v="6" actId="47"/>
        <pc:sldMkLst>
          <pc:docMk/>
          <pc:sldMk cId="471491122" sldId="261"/>
        </pc:sldMkLst>
      </pc:sldChg>
      <pc:sldChg chg="del">
        <pc:chgData name="Sarah-Rebecca Jack" userId="c3204b15b99746de" providerId="LiveId" clId="{D24A8DDE-F96B-4A37-99B8-0E3D448024FE}" dt="2020-06-16T08:20:39.343" v="85" actId="47"/>
        <pc:sldMkLst>
          <pc:docMk/>
          <pc:sldMk cId="1899504918" sldId="262"/>
        </pc:sldMkLst>
      </pc:sldChg>
      <pc:sldChg chg="del">
        <pc:chgData name="Sarah-Rebecca Jack" userId="c3204b15b99746de" providerId="LiveId" clId="{D24A8DDE-F96B-4A37-99B8-0E3D448024FE}" dt="2020-06-16T08:21:39.273" v="96" actId="47"/>
        <pc:sldMkLst>
          <pc:docMk/>
          <pc:sldMk cId="2565810444" sldId="263"/>
        </pc:sldMkLst>
      </pc:sldChg>
      <pc:sldChg chg="del">
        <pc:chgData name="Sarah-Rebecca Jack" userId="c3204b15b99746de" providerId="LiveId" clId="{D24A8DDE-F96B-4A37-99B8-0E3D448024FE}" dt="2020-06-16T08:22:35.920" v="98" actId="47"/>
        <pc:sldMkLst>
          <pc:docMk/>
          <pc:sldMk cId="438208531" sldId="264"/>
        </pc:sldMkLst>
      </pc:sldChg>
      <pc:sldChg chg="del modNotesTx">
        <pc:chgData name="Sarah-Rebecca Jack" userId="c3204b15b99746de" providerId="LiveId" clId="{D24A8DDE-F96B-4A37-99B8-0E3D448024FE}" dt="2020-06-18T10:20:24.633" v="1017" actId="47"/>
        <pc:sldMkLst>
          <pc:docMk/>
          <pc:sldMk cId="1266967929" sldId="265"/>
        </pc:sldMkLst>
      </pc:sldChg>
      <pc:sldChg chg="del">
        <pc:chgData name="Sarah-Rebecca Jack" userId="c3204b15b99746de" providerId="LiveId" clId="{D24A8DDE-F96B-4A37-99B8-0E3D448024FE}" dt="2020-06-16T08:16:01.506" v="2" actId="47"/>
        <pc:sldMkLst>
          <pc:docMk/>
          <pc:sldMk cId="4018926339" sldId="266"/>
        </pc:sldMkLst>
      </pc:sldChg>
      <pc:sldChg chg="del">
        <pc:chgData name="Sarah-Rebecca Jack" userId="c3204b15b99746de" providerId="LiveId" clId="{D24A8DDE-F96B-4A37-99B8-0E3D448024FE}" dt="2020-06-16T08:21:40.876" v="97" actId="47"/>
        <pc:sldMkLst>
          <pc:docMk/>
          <pc:sldMk cId="1557956351" sldId="267"/>
        </pc:sldMkLst>
      </pc:sldChg>
      <pc:sldChg chg="del">
        <pc:chgData name="Sarah-Rebecca Jack" userId="c3204b15b99746de" providerId="LiveId" clId="{D24A8DDE-F96B-4A37-99B8-0E3D448024FE}" dt="2020-06-16T08:22:36.584" v="99" actId="47"/>
        <pc:sldMkLst>
          <pc:docMk/>
          <pc:sldMk cId="3722768901" sldId="268"/>
        </pc:sldMkLst>
      </pc:sldChg>
      <pc:sldChg chg="del">
        <pc:chgData name="Sarah-Rebecca Jack" userId="c3204b15b99746de" providerId="LiveId" clId="{D24A8DDE-F96B-4A37-99B8-0E3D448024FE}" dt="2020-06-16T08:22:37.123" v="100" actId="47"/>
        <pc:sldMkLst>
          <pc:docMk/>
          <pc:sldMk cId="170512435" sldId="269"/>
        </pc:sldMkLst>
      </pc:sldChg>
      <pc:sldChg chg="del">
        <pc:chgData name="Sarah-Rebecca Jack" userId="c3204b15b99746de" providerId="LiveId" clId="{D24A8DDE-F96B-4A37-99B8-0E3D448024FE}" dt="2020-06-16T08:22:38.371" v="101" actId="47"/>
        <pc:sldMkLst>
          <pc:docMk/>
          <pc:sldMk cId="3933636961" sldId="270"/>
        </pc:sldMkLst>
      </pc:sldChg>
      <pc:sldChg chg="del">
        <pc:chgData name="Sarah-Rebecca Jack" userId="c3204b15b99746de" providerId="LiveId" clId="{D24A8DDE-F96B-4A37-99B8-0E3D448024FE}" dt="2020-06-16T08:16:03.903" v="7" actId="47"/>
        <pc:sldMkLst>
          <pc:docMk/>
          <pc:sldMk cId="527037888" sldId="272"/>
        </pc:sldMkLst>
      </pc:sldChg>
      <pc:sldChg chg="addSp delSp modSp mod delAnim modNotesTx">
        <pc:chgData name="Sarah-Rebecca Jack" userId="c3204b15b99746de" providerId="LiveId" clId="{D24A8DDE-F96B-4A37-99B8-0E3D448024FE}" dt="2020-07-02T13:53:06.974" v="2032"/>
        <pc:sldMkLst>
          <pc:docMk/>
          <pc:sldMk cId="1919880689" sldId="273"/>
        </pc:sldMkLst>
        <pc:spChg chg="mod">
          <ac:chgData name="Sarah-Rebecca Jack" userId="c3204b15b99746de" providerId="LiveId" clId="{D24A8DDE-F96B-4A37-99B8-0E3D448024FE}" dt="2020-06-18T10:29:35.780" v="2000" actId="1076"/>
          <ac:spMkLst>
            <pc:docMk/>
            <pc:sldMk cId="1919880689" sldId="273"/>
            <ac:spMk id="4" creationId="{00000000-0000-0000-0000-000000000000}"/>
          </ac:spMkLst>
        </pc:spChg>
        <pc:spChg chg="mod">
          <ac:chgData name="Sarah-Rebecca Jack" userId="c3204b15b99746de" providerId="LiveId" clId="{D24A8DDE-F96B-4A37-99B8-0E3D448024FE}" dt="2020-06-18T10:29:23.698" v="1997" actId="1076"/>
          <ac:spMkLst>
            <pc:docMk/>
            <pc:sldMk cId="1919880689" sldId="273"/>
            <ac:spMk id="5" creationId="{00000000-0000-0000-0000-000000000000}"/>
          </ac:spMkLst>
        </pc:spChg>
        <pc:picChg chg="add del mod">
          <ac:chgData name="Sarah-Rebecca Jack" userId="c3204b15b99746de" providerId="LiveId" clId="{D24A8DDE-F96B-4A37-99B8-0E3D448024FE}" dt="2020-07-02T13:50:16.678" v="2025" actId="478"/>
          <ac:picMkLst>
            <pc:docMk/>
            <pc:sldMk cId="1919880689" sldId="273"/>
            <ac:picMk id="3" creationId="{C2C52C82-B66D-473C-9850-1CB7EEB3343F}"/>
          </ac:picMkLst>
        </pc:picChg>
        <pc:picChg chg="add del mod">
          <ac:chgData name="Sarah-Rebecca Jack" userId="c3204b15b99746de" providerId="LiveId" clId="{D24A8DDE-F96B-4A37-99B8-0E3D448024FE}" dt="2020-07-02T13:51:55.064" v="2031" actId="478"/>
          <ac:picMkLst>
            <pc:docMk/>
            <pc:sldMk cId="1919880689" sldId="273"/>
            <ac:picMk id="7" creationId="{38311B7B-5BFE-4B98-8715-EF8843872683}"/>
          </ac:picMkLst>
        </pc:picChg>
        <pc:picChg chg="add mod">
          <ac:chgData name="Sarah-Rebecca Jack" userId="c3204b15b99746de" providerId="LiveId" clId="{D24A8DDE-F96B-4A37-99B8-0E3D448024FE}" dt="2020-07-02T13:53:06.974" v="2032"/>
          <ac:picMkLst>
            <pc:docMk/>
            <pc:sldMk cId="1919880689" sldId="273"/>
            <ac:picMk id="8" creationId="{B62A84AA-6BF7-46CA-94A6-F76296F6C37D}"/>
          </ac:picMkLst>
        </pc:picChg>
      </pc:sldChg>
      <pc:sldChg chg="addSp modSp mod ord modNotesTx">
        <pc:chgData name="Sarah-Rebecca Jack" userId="c3204b15b99746de" providerId="LiveId" clId="{D24A8DDE-F96B-4A37-99B8-0E3D448024FE}" dt="2020-07-02T13:41:25.699" v="2021"/>
        <pc:sldMkLst>
          <pc:docMk/>
          <pc:sldMk cId="1837624851" sldId="274"/>
        </pc:sldMkLst>
        <pc:spChg chg="mod">
          <ac:chgData name="Sarah-Rebecca Jack" userId="c3204b15b99746de" providerId="LiveId" clId="{D24A8DDE-F96B-4A37-99B8-0E3D448024FE}" dt="2020-06-18T10:30:05.204" v="2005" actId="1076"/>
          <ac:spMkLst>
            <pc:docMk/>
            <pc:sldMk cId="1837624851" sldId="274"/>
            <ac:spMk id="4" creationId="{00000000-0000-0000-0000-000000000000}"/>
          </ac:spMkLst>
        </pc:spChg>
        <pc:picChg chg="mod">
          <ac:chgData name="Sarah-Rebecca Jack" userId="c3204b15b99746de" providerId="LiveId" clId="{D24A8DDE-F96B-4A37-99B8-0E3D448024FE}" dt="2020-06-18T10:04:04.313" v="477" actId="1076"/>
          <ac:picMkLst>
            <pc:docMk/>
            <pc:sldMk cId="1837624851" sldId="274"/>
            <ac:picMk id="6" creationId="{00000000-0000-0000-0000-000000000000}"/>
          </ac:picMkLst>
        </pc:picChg>
        <pc:picChg chg="mod">
          <ac:chgData name="Sarah-Rebecca Jack" userId="c3204b15b99746de" providerId="LiveId" clId="{D24A8DDE-F96B-4A37-99B8-0E3D448024FE}" dt="2020-06-18T10:04:07.436" v="478" actId="1076"/>
          <ac:picMkLst>
            <pc:docMk/>
            <pc:sldMk cId="1837624851" sldId="274"/>
            <ac:picMk id="7" creationId="{00000000-0000-0000-0000-000000000000}"/>
          </ac:picMkLst>
        </pc:picChg>
        <pc:picChg chg="add mod">
          <ac:chgData name="Sarah-Rebecca Jack" userId="c3204b15b99746de" providerId="LiveId" clId="{D24A8DDE-F96B-4A37-99B8-0E3D448024FE}" dt="2020-07-02T13:41:25.699" v="2021"/>
          <ac:picMkLst>
            <pc:docMk/>
            <pc:sldMk cId="1837624851" sldId="274"/>
            <ac:picMk id="8" creationId="{9C69BC14-5608-4523-90DE-7386EACE4B1D}"/>
          </ac:picMkLst>
        </pc:picChg>
        <pc:picChg chg="mod">
          <ac:chgData name="Sarah-Rebecca Jack" userId="c3204b15b99746de" providerId="LiveId" clId="{D24A8DDE-F96B-4A37-99B8-0E3D448024FE}" dt="2020-06-18T10:04:02.619" v="476" actId="1076"/>
          <ac:picMkLst>
            <pc:docMk/>
            <pc:sldMk cId="1837624851" sldId="274"/>
            <ac:picMk id="2050" creationId="{00000000-0000-0000-0000-000000000000}"/>
          </ac:picMkLst>
        </pc:picChg>
        <pc:picChg chg="mod">
          <ac:chgData name="Sarah-Rebecca Jack" userId="c3204b15b99746de" providerId="LiveId" clId="{D24A8DDE-F96B-4A37-99B8-0E3D448024FE}" dt="2020-06-18T10:04:01.264" v="475" actId="1076"/>
          <ac:picMkLst>
            <pc:docMk/>
            <pc:sldMk cId="1837624851" sldId="274"/>
            <ac:picMk id="2052" creationId="{00000000-0000-0000-0000-000000000000}"/>
          </ac:picMkLst>
        </pc:picChg>
      </pc:sldChg>
      <pc:sldChg chg="addSp delSp modSp mod delAnim modNotesTx">
        <pc:chgData name="Sarah-Rebecca Jack" userId="c3204b15b99746de" providerId="LiveId" clId="{D24A8DDE-F96B-4A37-99B8-0E3D448024FE}" dt="2020-07-02T14:04:10.879" v="2035"/>
        <pc:sldMkLst>
          <pc:docMk/>
          <pc:sldMk cId="2890328744" sldId="275"/>
        </pc:sldMkLst>
        <pc:spChg chg="mod">
          <ac:chgData name="Sarah-Rebecca Jack" userId="c3204b15b99746de" providerId="LiveId" clId="{D24A8DDE-F96B-4A37-99B8-0E3D448024FE}" dt="2020-06-18T10:30:59.876" v="2015" actId="1076"/>
          <ac:spMkLst>
            <pc:docMk/>
            <pc:sldMk cId="2890328744" sldId="275"/>
            <ac:spMk id="4" creationId="{00000000-0000-0000-0000-000000000000}"/>
          </ac:spMkLst>
        </pc:spChg>
        <pc:spChg chg="mod">
          <ac:chgData name="Sarah-Rebecca Jack" userId="c3204b15b99746de" providerId="LiveId" clId="{D24A8DDE-F96B-4A37-99B8-0E3D448024FE}" dt="2020-06-18T10:31:03.236" v="2016" actId="14100"/>
          <ac:spMkLst>
            <pc:docMk/>
            <pc:sldMk cId="2890328744" sldId="275"/>
            <ac:spMk id="6" creationId="{00000000-0000-0000-0000-000000000000}"/>
          </ac:spMkLst>
        </pc:spChg>
        <pc:picChg chg="add del mod">
          <ac:chgData name="Sarah-Rebecca Jack" userId="c3204b15b99746de" providerId="LiveId" clId="{D24A8DDE-F96B-4A37-99B8-0E3D448024FE}" dt="2020-07-02T13:50:30.119" v="2028" actId="478"/>
          <ac:picMkLst>
            <pc:docMk/>
            <pc:sldMk cId="2890328744" sldId="275"/>
            <ac:picMk id="2" creationId="{D8DEB855-B2C6-47B7-B2C7-BCA9CC50896A}"/>
          </ac:picMkLst>
        </pc:picChg>
        <pc:picChg chg="add mod">
          <ac:chgData name="Sarah-Rebecca Jack" userId="c3204b15b99746de" providerId="LiveId" clId="{D24A8DDE-F96B-4A37-99B8-0E3D448024FE}" dt="2020-07-02T14:04:10.879" v="2035"/>
          <ac:picMkLst>
            <pc:docMk/>
            <pc:sldMk cId="2890328744" sldId="275"/>
            <ac:picMk id="3" creationId="{01285BF6-CF9D-4BEE-B914-CB67F606D499}"/>
          </ac:picMkLst>
        </pc:picChg>
      </pc:sldChg>
      <pc:sldChg chg="addSp modSp mod ord modNotesTx">
        <pc:chgData name="Sarah-Rebecca Jack" userId="c3204b15b99746de" providerId="LiveId" clId="{D24A8DDE-F96B-4A37-99B8-0E3D448024FE}" dt="2020-07-02T13:41:25.699" v="2021"/>
        <pc:sldMkLst>
          <pc:docMk/>
          <pc:sldMk cId="2535532189" sldId="276"/>
        </pc:sldMkLst>
        <pc:spChg chg="mod">
          <ac:chgData name="Sarah-Rebecca Jack" userId="c3204b15b99746de" providerId="LiveId" clId="{D24A8DDE-F96B-4A37-99B8-0E3D448024FE}" dt="2020-06-18T10:14:53.019" v="823" actId="1076"/>
          <ac:spMkLst>
            <pc:docMk/>
            <pc:sldMk cId="2535532189" sldId="276"/>
            <ac:spMk id="3" creationId="{00000000-0000-0000-0000-000000000000}"/>
          </ac:spMkLst>
        </pc:spChg>
        <pc:spChg chg="mod">
          <ac:chgData name="Sarah-Rebecca Jack" userId="c3204b15b99746de" providerId="LiveId" clId="{D24A8DDE-F96B-4A37-99B8-0E3D448024FE}" dt="2020-06-18T10:30:36.042" v="2010" actId="1076"/>
          <ac:spMkLst>
            <pc:docMk/>
            <pc:sldMk cId="2535532189" sldId="276"/>
            <ac:spMk id="4" creationId="{00000000-0000-0000-0000-000000000000}"/>
          </ac:spMkLst>
        </pc:spChg>
        <pc:picChg chg="add mod">
          <ac:chgData name="Sarah-Rebecca Jack" userId="c3204b15b99746de" providerId="LiveId" clId="{D24A8DDE-F96B-4A37-99B8-0E3D448024FE}" dt="2020-07-02T13:41:25.699" v="2021"/>
          <ac:picMkLst>
            <pc:docMk/>
            <pc:sldMk cId="2535532189" sldId="276"/>
            <ac:picMk id="2" creationId="{9A6CE61E-957A-4263-85A4-A2182EF93E65}"/>
          </ac:picMkLst>
        </pc:picChg>
      </pc:sldChg>
      <pc:sldChg chg="addSp delSp modSp mod ord delAnim modNotesTx">
        <pc:chgData name="Sarah-Rebecca Jack" userId="c3204b15b99746de" providerId="LiveId" clId="{D24A8DDE-F96B-4A37-99B8-0E3D448024FE}" dt="2020-07-02T14:01:24.035" v="2034"/>
        <pc:sldMkLst>
          <pc:docMk/>
          <pc:sldMk cId="4219008022" sldId="277"/>
        </pc:sldMkLst>
        <pc:spChg chg="mod">
          <ac:chgData name="Sarah-Rebecca Jack" userId="c3204b15b99746de" providerId="LiveId" clId="{D24A8DDE-F96B-4A37-99B8-0E3D448024FE}" dt="2020-06-18T10:30:19.007" v="2008" actId="1076"/>
          <ac:spMkLst>
            <pc:docMk/>
            <pc:sldMk cId="4219008022" sldId="277"/>
            <ac:spMk id="4" creationId="{00000000-0000-0000-0000-000000000000}"/>
          </ac:spMkLst>
        </pc:spChg>
        <pc:spChg chg="mod">
          <ac:chgData name="Sarah-Rebecca Jack" userId="c3204b15b99746de" providerId="LiveId" clId="{D24A8DDE-F96B-4A37-99B8-0E3D448024FE}" dt="2020-06-18T10:13:36.054" v="802" actId="20577"/>
          <ac:spMkLst>
            <pc:docMk/>
            <pc:sldMk cId="4219008022" sldId="277"/>
            <ac:spMk id="5" creationId="{00000000-0000-0000-0000-000000000000}"/>
          </ac:spMkLst>
        </pc:spChg>
        <pc:picChg chg="add del mod">
          <ac:chgData name="Sarah-Rebecca Jack" userId="c3204b15b99746de" providerId="LiveId" clId="{D24A8DDE-F96B-4A37-99B8-0E3D448024FE}" dt="2020-07-02T13:50:23.985" v="2027" actId="478"/>
          <ac:picMkLst>
            <pc:docMk/>
            <pc:sldMk cId="4219008022" sldId="277"/>
            <ac:picMk id="2" creationId="{CE3C6367-AECA-4D12-B60D-C7A7AB0E7196}"/>
          </ac:picMkLst>
        </pc:picChg>
        <pc:picChg chg="add mod">
          <ac:chgData name="Sarah-Rebecca Jack" userId="c3204b15b99746de" providerId="LiveId" clId="{D24A8DDE-F96B-4A37-99B8-0E3D448024FE}" dt="2020-07-02T14:01:24.035" v="2034"/>
          <ac:picMkLst>
            <pc:docMk/>
            <pc:sldMk cId="4219008022" sldId="277"/>
            <ac:picMk id="3" creationId="{F0CE2E04-3548-488D-B9AF-AC63A555E4A0}"/>
          </ac:picMkLst>
        </pc:picChg>
      </pc:sldChg>
      <pc:sldChg chg="addSp delSp modSp mod ord delAnim modNotesTx">
        <pc:chgData name="Sarah-Rebecca Jack" userId="c3204b15b99746de" providerId="LiveId" clId="{D24A8DDE-F96B-4A37-99B8-0E3D448024FE}" dt="2020-07-02T13:55:47.466" v="2033"/>
        <pc:sldMkLst>
          <pc:docMk/>
          <pc:sldMk cId="1680474519" sldId="278"/>
        </pc:sldMkLst>
        <pc:spChg chg="mod">
          <ac:chgData name="Sarah-Rebecca Jack" userId="c3204b15b99746de" providerId="LiveId" clId="{D24A8DDE-F96B-4A37-99B8-0E3D448024FE}" dt="2020-06-18T09:59:09.199" v="348" actId="20577"/>
          <ac:spMkLst>
            <pc:docMk/>
            <pc:sldMk cId="1680474519" sldId="278"/>
            <ac:spMk id="2" creationId="{00000000-0000-0000-0000-000000000000}"/>
          </ac:spMkLst>
        </pc:spChg>
        <pc:spChg chg="mod">
          <ac:chgData name="Sarah-Rebecca Jack" userId="c3204b15b99746de" providerId="LiveId" clId="{D24A8DDE-F96B-4A37-99B8-0E3D448024FE}" dt="2020-06-18T10:29:53.451" v="2003" actId="1076"/>
          <ac:spMkLst>
            <pc:docMk/>
            <pc:sldMk cId="1680474519" sldId="278"/>
            <ac:spMk id="4" creationId="{00000000-0000-0000-0000-000000000000}"/>
          </ac:spMkLst>
        </pc:spChg>
        <pc:picChg chg="add del mod">
          <ac:chgData name="Sarah-Rebecca Jack" userId="c3204b15b99746de" providerId="LiveId" clId="{D24A8DDE-F96B-4A37-99B8-0E3D448024FE}" dt="2020-07-02T13:50:19.160" v="2026" actId="478"/>
          <ac:picMkLst>
            <pc:docMk/>
            <pc:sldMk cId="1680474519" sldId="278"/>
            <ac:picMk id="3" creationId="{4369AA89-5D66-463B-91A2-BC498EBDE671}"/>
          </ac:picMkLst>
        </pc:picChg>
        <pc:picChg chg="add mod">
          <ac:chgData name="Sarah-Rebecca Jack" userId="c3204b15b99746de" providerId="LiveId" clId="{D24A8DDE-F96B-4A37-99B8-0E3D448024FE}" dt="2020-07-02T13:55:47.466" v="2033"/>
          <ac:picMkLst>
            <pc:docMk/>
            <pc:sldMk cId="1680474519" sldId="278"/>
            <ac:picMk id="5" creationId="{F9F2EA69-A34D-479D-BAE5-6F0A61983702}"/>
          </ac:picMkLst>
        </pc:picChg>
        <pc:picChg chg="mod">
          <ac:chgData name="Sarah-Rebecca Jack" userId="c3204b15b99746de" providerId="LiveId" clId="{D24A8DDE-F96B-4A37-99B8-0E3D448024FE}" dt="2020-06-18T09:59:20.644" v="351" actId="1076"/>
          <ac:picMkLst>
            <pc:docMk/>
            <pc:sldMk cId="1680474519" sldId="278"/>
            <ac:picMk id="6" creationId="{00000000-0000-0000-0000-000000000000}"/>
          </ac:picMkLst>
        </pc:picChg>
        <pc:picChg chg="mod">
          <ac:chgData name="Sarah-Rebecca Jack" userId="c3204b15b99746de" providerId="LiveId" clId="{D24A8DDE-F96B-4A37-99B8-0E3D448024FE}" dt="2020-06-18T09:59:14.729" v="349" actId="1076"/>
          <ac:picMkLst>
            <pc:docMk/>
            <pc:sldMk cId="1680474519" sldId="278"/>
            <ac:picMk id="7" creationId="{00000000-0000-0000-0000-000000000000}"/>
          </ac:picMkLst>
        </pc:picChg>
      </pc:sldChg>
      <pc:sldChg chg="del">
        <pc:chgData name="Sarah-Rebecca Jack" userId="c3204b15b99746de" providerId="LiveId" clId="{D24A8DDE-F96B-4A37-99B8-0E3D448024FE}" dt="2020-06-16T08:16:04.393" v="8" actId="47"/>
        <pc:sldMkLst>
          <pc:docMk/>
          <pc:sldMk cId="589369036" sldId="279"/>
        </pc:sldMkLst>
      </pc:sldChg>
      <pc:sldChg chg="del">
        <pc:chgData name="Sarah-Rebecca Jack" userId="c3204b15b99746de" providerId="LiveId" clId="{D24A8DDE-F96B-4A37-99B8-0E3D448024FE}" dt="2020-06-16T08:16:05.267" v="10" actId="47"/>
        <pc:sldMkLst>
          <pc:docMk/>
          <pc:sldMk cId="2732580374" sldId="280"/>
        </pc:sldMkLst>
      </pc:sldChg>
      <pc:sldChg chg="del">
        <pc:chgData name="Sarah-Rebecca Jack" userId="c3204b15b99746de" providerId="LiveId" clId="{D24A8DDE-F96B-4A37-99B8-0E3D448024FE}" dt="2020-06-16T08:16:01.804" v="3" actId="47"/>
        <pc:sldMkLst>
          <pc:docMk/>
          <pc:sldMk cId="3087647321" sldId="282"/>
        </pc:sldMkLst>
      </pc:sldChg>
      <pc:sldChg chg="del">
        <pc:chgData name="Sarah-Rebecca Jack" userId="c3204b15b99746de" providerId="LiveId" clId="{D24A8DDE-F96B-4A37-99B8-0E3D448024FE}" dt="2020-06-16T08:16:04.741" v="9" actId="47"/>
        <pc:sldMkLst>
          <pc:docMk/>
          <pc:sldMk cId="2112011968" sldId="283"/>
        </pc:sldMkLst>
      </pc:sldChg>
      <pc:sldChg chg="del">
        <pc:chgData name="Sarah-Rebecca Jack" userId="c3204b15b99746de" providerId="LiveId" clId="{D24A8DDE-F96B-4A37-99B8-0E3D448024FE}" dt="2020-06-16T08:16:05.730" v="11" actId="47"/>
        <pc:sldMkLst>
          <pc:docMk/>
          <pc:sldMk cId="139710710" sldId="284"/>
        </pc:sldMkLst>
      </pc:sldChg>
      <pc:sldChg chg="del ord">
        <pc:chgData name="Sarah-Rebecca Jack" userId="c3204b15b99746de" providerId="LiveId" clId="{D24A8DDE-F96B-4A37-99B8-0E3D448024FE}" dt="2020-06-18T10:13:31.219" v="794" actId="47"/>
        <pc:sldMkLst>
          <pc:docMk/>
          <pc:sldMk cId="1389481766" sldId="285"/>
        </pc:sldMkLst>
      </pc:sldChg>
      <pc:sldChg chg="addSp delSp modSp mod delAnim modNotesTx">
        <pc:chgData name="Sarah-Rebecca Jack" userId="c3204b15b99746de" providerId="LiveId" clId="{D24A8DDE-F96B-4A37-99B8-0E3D448024FE}" dt="2020-07-02T14:05:52.715" v="2036"/>
        <pc:sldMkLst>
          <pc:docMk/>
          <pc:sldMk cId="3173358109" sldId="287"/>
        </pc:sldMkLst>
        <pc:spChg chg="mod">
          <ac:chgData name="Sarah-Rebecca Jack" userId="c3204b15b99746de" providerId="LiveId" clId="{D24A8DDE-F96B-4A37-99B8-0E3D448024FE}" dt="2020-06-18T10:31:11.655" v="2018" actId="1076"/>
          <ac:spMkLst>
            <pc:docMk/>
            <pc:sldMk cId="3173358109" sldId="287"/>
            <ac:spMk id="4" creationId="{00000000-0000-0000-0000-000000000000}"/>
          </ac:spMkLst>
        </pc:spChg>
        <pc:spChg chg="mod">
          <ac:chgData name="Sarah-Rebecca Jack" userId="c3204b15b99746de" providerId="LiveId" clId="{D24A8DDE-F96B-4A37-99B8-0E3D448024FE}" dt="2020-06-18T10:23:18.124" v="1334" actId="20577"/>
          <ac:spMkLst>
            <pc:docMk/>
            <pc:sldMk cId="3173358109" sldId="287"/>
            <ac:spMk id="5" creationId="{00000000-0000-0000-0000-000000000000}"/>
          </ac:spMkLst>
        </pc:spChg>
        <pc:picChg chg="add del mod">
          <ac:chgData name="Sarah-Rebecca Jack" userId="c3204b15b99746de" providerId="LiveId" clId="{D24A8DDE-F96B-4A37-99B8-0E3D448024FE}" dt="2020-07-02T13:50:33.965" v="2029" actId="478"/>
          <ac:picMkLst>
            <pc:docMk/>
            <pc:sldMk cId="3173358109" sldId="287"/>
            <ac:picMk id="2" creationId="{D6BD0575-AC1C-4EDD-919B-44D28CC9D512}"/>
          </ac:picMkLst>
        </pc:picChg>
        <pc:picChg chg="add mod">
          <ac:chgData name="Sarah-Rebecca Jack" userId="c3204b15b99746de" providerId="LiveId" clId="{D24A8DDE-F96B-4A37-99B8-0E3D448024FE}" dt="2020-07-02T14:05:52.715" v="2036"/>
          <ac:picMkLst>
            <pc:docMk/>
            <pc:sldMk cId="3173358109" sldId="287"/>
            <ac:picMk id="3" creationId="{C012F9AF-F4E8-4CDA-B97D-B8734F3B4720}"/>
          </ac:picMkLst>
        </pc:picChg>
      </pc:sldChg>
      <pc:sldChg chg="del">
        <pc:chgData name="Sarah-Rebecca Jack" userId="c3204b15b99746de" providerId="LiveId" clId="{D24A8DDE-F96B-4A37-99B8-0E3D448024FE}" dt="2020-06-18T10:26:39.959" v="1667" actId="47"/>
        <pc:sldMkLst>
          <pc:docMk/>
          <pc:sldMk cId="3525224917" sldId="288"/>
        </pc:sldMkLst>
      </pc:sldChg>
      <pc:sldChg chg="addSp delSp modSp mod modNotesTx">
        <pc:chgData name="Sarah-Rebecca Jack" userId="c3204b15b99746de" providerId="LiveId" clId="{D24A8DDE-F96B-4A37-99B8-0E3D448024FE}" dt="2020-07-02T13:41:50.031" v="2022"/>
        <pc:sldMkLst>
          <pc:docMk/>
          <pc:sldMk cId="4181782258" sldId="289"/>
        </pc:sldMkLst>
        <pc:spChg chg="add mod">
          <ac:chgData name="Sarah-Rebecca Jack" userId="c3204b15b99746de" providerId="LiveId" clId="{D24A8DDE-F96B-4A37-99B8-0E3D448024FE}" dt="2020-06-18T10:28:57.529" v="1992" actId="1076"/>
          <ac:spMkLst>
            <pc:docMk/>
            <pc:sldMk cId="4181782258" sldId="289"/>
            <ac:spMk id="2" creationId="{19BFBC00-EBF9-4FE1-87A4-74223BB4870E}"/>
          </ac:spMkLst>
        </pc:spChg>
        <pc:spChg chg="del">
          <ac:chgData name="Sarah-Rebecca Jack" userId="c3204b15b99746de" providerId="LiveId" clId="{D24A8DDE-F96B-4A37-99B8-0E3D448024FE}" dt="2020-06-18T10:28:37.584" v="1989" actId="478"/>
          <ac:spMkLst>
            <pc:docMk/>
            <pc:sldMk cId="4181782258" sldId="289"/>
            <ac:spMk id="3" creationId="{00000000-0000-0000-0000-000000000000}"/>
          </ac:spMkLst>
        </pc:spChg>
        <pc:spChg chg="add del mod">
          <ac:chgData name="Sarah-Rebecca Jack" userId="c3204b15b99746de" providerId="LiveId" clId="{D24A8DDE-F96B-4A37-99B8-0E3D448024FE}" dt="2020-06-18T10:28:45.297" v="1990" actId="478"/>
          <ac:spMkLst>
            <pc:docMk/>
            <pc:sldMk cId="4181782258" sldId="289"/>
            <ac:spMk id="6" creationId="{C0CFC6F7-7871-4E61-BB50-78ED6A3B314E}"/>
          </ac:spMkLst>
        </pc:spChg>
        <pc:picChg chg="add mod">
          <ac:chgData name="Sarah-Rebecca Jack" userId="c3204b15b99746de" providerId="LiveId" clId="{D24A8DDE-F96B-4A37-99B8-0E3D448024FE}" dt="2020-07-02T13:41:50.031" v="2022"/>
          <ac:picMkLst>
            <pc:docMk/>
            <pc:sldMk cId="4181782258" sldId="289"/>
            <ac:picMk id="3" creationId="{4ED391BA-EFD8-4802-AA68-67F5C6030925}"/>
          </ac:picMkLst>
        </pc:picChg>
      </pc:sldChg>
      <pc:sldChg chg="addSp delSp modSp mod delAnim modNotesTx">
        <pc:chgData name="Sarah-Rebecca Jack" userId="c3204b15b99746de" providerId="LiveId" clId="{D24A8DDE-F96B-4A37-99B8-0E3D448024FE}" dt="2020-07-02T13:42:30.706" v="2024"/>
        <pc:sldMkLst>
          <pc:docMk/>
          <pc:sldMk cId="629137443" sldId="291"/>
        </pc:sldMkLst>
        <pc:spChg chg="mod">
          <ac:chgData name="Sarah-Rebecca Jack" userId="c3204b15b99746de" providerId="LiveId" clId="{D24A8DDE-F96B-4A37-99B8-0E3D448024FE}" dt="2020-06-18T10:31:18.119" v="2020" actId="1076"/>
          <ac:spMkLst>
            <pc:docMk/>
            <pc:sldMk cId="629137443" sldId="291"/>
            <ac:spMk id="2" creationId="{00000000-0000-0000-0000-000000000000}"/>
          </ac:spMkLst>
        </pc:spChg>
        <pc:picChg chg="add del mod">
          <ac:chgData name="Sarah-Rebecca Jack" userId="c3204b15b99746de" providerId="LiveId" clId="{D24A8DDE-F96B-4A37-99B8-0E3D448024FE}" dt="2020-07-02T13:41:57.808" v="2023" actId="478"/>
          <ac:picMkLst>
            <pc:docMk/>
            <pc:sldMk cId="629137443" sldId="291"/>
            <ac:picMk id="3" creationId="{23B19BD3-A07A-4458-A868-C58C97F3FFE8}"/>
          </ac:picMkLst>
        </pc:picChg>
        <pc:picChg chg="add mod">
          <ac:chgData name="Sarah-Rebecca Jack" userId="c3204b15b99746de" providerId="LiveId" clId="{D24A8DDE-F96B-4A37-99B8-0E3D448024FE}" dt="2020-07-02T13:42:30.706" v="2024"/>
          <ac:picMkLst>
            <pc:docMk/>
            <pc:sldMk cId="629137443" sldId="291"/>
            <ac:picMk id="7" creationId="{442A303E-CD4F-4B25-8E0C-178E25524C38}"/>
          </ac:picMkLst>
        </pc:picChg>
      </pc:sldChg>
      <pc:sldChg chg="del">
        <pc:chgData name="Sarah-Rebecca Jack" userId="c3204b15b99746de" providerId="LiveId" clId="{D24A8DDE-F96B-4A37-99B8-0E3D448024FE}" dt="2020-06-16T08:22:45.981" v="102" actId="47"/>
        <pc:sldMkLst>
          <pc:docMk/>
          <pc:sldMk cId="1202092504" sldId="292"/>
        </pc:sldMkLst>
      </pc:sldChg>
      <pc:sldChg chg="del">
        <pc:chgData name="Sarah-Rebecca Jack" userId="c3204b15b99746de" providerId="LiveId" clId="{D24A8DDE-F96B-4A37-99B8-0E3D448024FE}" dt="2020-06-18T10:26:41.879" v="1668" actId="47"/>
        <pc:sldMkLst>
          <pc:docMk/>
          <pc:sldMk cId="1497436684" sldId="293"/>
        </pc:sldMkLst>
      </pc:sldChg>
      <pc:sldChg chg="del">
        <pc:chgData name="Sarah-Rebecca Jack" userId="c3204b15b99746de" providerId="LiveId" clId="{D24A8DDE-F96B-4A37-99B8-0E3D448024FE}" dt="2020-06-16T08:16:02.074" v="4" actId="47"/>
        <pc:sldMkLst>
          <pc:docMk/>
          <pc:sldMk cId="45137501" sldId="2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19F5836-111D-49E7-A2F1-1DF54D736BAD}" type="datetimeFigureOut">
              <a:rPr lang="en-GB" smtClean="0"/>
              <a:t>03/08/2020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80F526B-FDD5-4F1B-9468-4D9E6BC8A138}" type="slidenum">
              <a:rPr lang="en-GB" smtClean="0"/>
              <a:t>‹#›</a:t>
            </a:fld>
            <a:endParaRPr lang="en-GB"/>
          </a:p>
        </p:txBody>
      </p:sp>
    </p:spTree>
    <p:extLst>
      <p:ext uri="{BB962C8B-B14F-4D97-AF65-F5344CB8AC3E}">
        <p14:creationId xmlns:p14="http://schemas.microsoft.com/office/powerpoint/2010/main" val="768955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AB3F9C9-682F-446F-BB10-24C1591238E9}" type="datetimeFigureOut">
              <a:rPr lang="en-GB" smtClean="0"/>
              <a:t>03/08/2020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F9BFDC6-0CF2-4BD7-AFDE-C3BA0265ABBA}" type="slidenum">
              <a:rPr lang="en-GB" smtClean="0"/>
              <a:t>‹#›</a:t>
            </a:fld>
            <a:endParaRPr lang="en-GB"/>
          </a:p>
        </p:txBody>
      </p:sp>
    </p:spTree>
    <p:extLst>
      <p:ext uri="{BB962C8B-B14F-4D97-AF65-F5344CB8AC3E}">
        <p14:creationId xmlns:p14="http://schemas.microsoft.com/office/powerpoint/2010/main" val="423439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Video number 2 considers the many management strategies that will be available to you in order to best control and improve your symptoms</a:t>
            </a:r>
          </a:p>
        </p:txBody>
      </p:sp>
      <p:sp>
        <p:nvSpPr>
          <p:cNvPr id="4" name="Slide Number Placeholder 3"/>
          <p:cNvSpPr>
            <a:spLocks noGrp="1"/>
          </p:cNvSpPr>
          <p:nvPr>
            <p:ph type="sldNum" sz="quarter" idx="10"/>
          </p:nvPr>
        </p:nvSpPr>
        <p:spPr/>
        <p:txBody>
          <a:bodyPr/>
          <a:lstStyle/>
          <a:p>
            <a:fld id="{9F9BFDC6-0CF2-4BD7-AFDE-C3BA0265ABBA}" type="slidenum">
              <a:rPr lang="en-GB" smtClean="0"/>
              <a:t>1</a:t>
            </a:fld>
            <a:endParaRPr lang="en-GB"/>
          </a:p>
        </p:txBody>
      </p:sp>
    </p:spTree>
    <p:extLst>
      <p:ext uri="{BB962C8B-B14F-4D97-AF65-F5344CB8AC3E}">
        <p14:creationId xmlns:p14="http://schemas.microsoft.com/office/powerpoint/2010/main" val="4058289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hope that you now have all of the tools to control your symptoms and manage your condition in the most efficient way possible. Please take 5 minutes to consider this information before progressing on to video number 3.</a:t>
            </a:r>
          </a:p>
        </p:txBody>
      </p:sp>
      <p:sp>
        <p:nvSpPr>
          <p:cNvPr id="4" name="Slide Number Placeholder 3"/>
          <p:cNvSpPr>
            <a:spLocks noGrp="1"/>
          </p:cNvSpPr>
          <p:nvPr>
            <p:ph type="sldNum" sz="quarter" idx="10"/>
          </p:nvPr>
        </p:nvSpPr>
        <p:spPr/>
        <p:txBody>
          <a:bodyPr/>
          <a:lstStyle/>
          <a:p>
            <a:fld id="{9F9BFDC6-0CF2-4BD7-AFDE-C3BA0265ABBA}" type="slidenum">
              <a:rPr lang="en-GB" smtClean="0"/>
              <a:t>10</a:t>
            </a:fld>
            <a:endParaRPr lang="en-GB"/>
          </a:p>
        </p:txBody>
      </p:sp>
    </p:spTree>
    <p:extLst>
      <p:ext uri="{BB962C8B-B14F-4D97-AF65-F5344CB8AC3E}">
        <p14:creationId xmlns:p14="http://schemas.microsoft.com/office/powerpoint/2010/main" val="146998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a:t>
            </a:r>
            <a:r>
              <a:rPr lang="en-GB" baseline="0" dirty="0"/>
              <a:t> a great deal of evidence to suggest being overweight increases the strain on your joints. Research suggest that being overweight or obese not only increases your risk of developing osteoarthritis but may also make it more likely that your arthritis will get worse over time.</a:t>
            </a:r>
          </a:p>
          <a:p>
            <a:endParaRPr lang="en-GB" baseline="0" dirty="0"/>
          </a:p>
          <a:p>
            <a:r>
              <a:rPr lang="en-GB" baseline="0" dirty="0"/>
              <a:t>Because of the way joints work, the force put through your knees and ankles when you walk, run and go up and down stairs can be up to five or six times your body weight. Losing even a small amount of weight can make a big difference to the strain on your joints.</a:t>
            </a:r>
          </a:p>
          <a:p>
            <a:endParaRPr lang="en-GB" baseline="0" dirty="0"/>
          </a:p>
          <a:p>
            <a:r>
              <a:rPr lang="en-GB" baseline="0" dirty="0"/>
              <a:t>No special diet has shown to help specifically with osteoarthritis, but if you need to lose some weight you should follow a balanced diet combined with regular exercises; if there are other medical reasons why you struggle to lose weight such as diabetes or underactive thyroid we recommend that you seek further advice and guidance from your GP. </a:t>
            </a:r>
            <a:endParaRPr lang="en-GB" dirty="0"/>
          </a:p>
        </p:txBody>
      </p:sp>
      <p:sp>
        <p:nvSpPr>
          <p:cNvPr id="4" name="Slide Number Placeholder 3"/>
          <p:cNvSpPr>
            <a:spLocks noGrp="1"/>
          </p:cNvSpPr>
          <p:nvPr>
            <p:ph type="sldNum" sz="quarter" idx="10"/>
          </p:nvPr>
        </p:nvSpPr>
        <p:spPr/>
        <p:txBody>
          <a:bodyPr/>
          <a:lstStyle/>
          <a:p>
            <a:fld id="{9F9BFDC6-0CF2-4BD7-AFDE-C3BA0265ABBA}" type="slidenum">
              <a:rPr lang="en-GB" smtClean="0"/>
              <a:t>2</a:t>
            </a:fld>
            <a:endParaRPr lang="en-GB"/>
          </a:p>
        </p:txBody>
      </p:sp>
    </p:spTree>
    <p:extLst>
      <p:ext uri="{BB962C8B-B14F-4D97-AF65-F5344CB8AC3E}">
        <p14:creationId xmlns:p14="http://schemas.microsoft.com/office/powerpoint/2010/main" val="378369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Painkillers can often control pain and stiffness, although they won’t help the arthritis itself and wont repair the changes to the joint. Simple painkillers such as paracetamol are usually a good choice to try first.</a:t>
            </a:r>
          </a:p>
          <a:p>
            <a:endParaRPr lang="en-GB" baseline="0" dirty="0"/>
          </a:p>
          <a:p>
            <a:r>
              <a:rPr lang="en-GB" baseline="0" dirty="0"/>
              <a:t>Applying warmth to a painful joint often relieves pain and stiffness or osteoarthritis. A hot water bottle or wheat pack are very effective. This can be helpful if you have a flare-up of pain when you’ve done a bit too much. An ice pack can also help to reduce swelling.</a:t>
            </a:r>
          </a:p>
          <a:p>
            <a:endParaRPr lang="en-GB" baseline="0" dirty="0"/>
          </a:p>
          <a:p>
            <a:r>
              <a:rPr lang="en-GB" baseline="0" dirty="0"/>
              <a:t>Transcutaneous electrical nerve stimulation (TENS) – It is a small electronic device that sends pulses to the nerve endings via pads placed on your skin. It produces a tingling sensation and modifies pain messages transmitted to your brain. TENS machines are usually available from your local pharmacy.</a:t>
            </a:r>
          </a:p>
          <a:p>
            <a:endParaRPr lang="en-GB" baseline="0" dirty="0"/>
          </a:p>
          <a:p>
            <a:r>
              <a:rPr lang="en-GB" baseline="0" dirty="0"/>
              <a:t>If you have tried the above and you continue to have severe pain, we advise you to seek further guidance for your GP as they may recommend stronger painkillers or non-steroidal anti-inflammatories. </a:t>
            </a:r>
          </a:p>
        </p:txBody>
      </p:sp>
      <p:sp>
        <p:nvSpPr>
          <p:cNvPr id="4" name="Slide Number Placeholder 3"/>
          <p:cNvSpPr>
            <a:spLocks noGrp="1"/>
          </p:cNvSpPr>
          <p:nvPr>
            <p:ph type="sldNum" sz="quarter" idx="10"/>
          </p:nvPr>
        </p:nvSpPr>
        <p:spPr/>
        <p:txBody>
          <a:bodyPr/>
          <a:lstStyle/>
          <a:p>
            <a:fld id="{9F9BFDC6-0CF2-4BD7-AFDE-C3BA0265ABBA}" type="slidenum">
              <a:rPr lang="en-GB" smtClean="0"/>
              <a:t>3</a:t>
            </a:fld>
            <a:endParaRPr lang="en-GB"/>
          </a:p>
        </p:txBody>
      </p:sp>
    </p:spTree>
    <p:extLst>
      <p:ext uri="{BB962C8B-B14F-4D97-AF65-F5344CB8AC3E}">
        <p14:creationId xmlns:p14="http://schemas.microsoft.com/office/powerpoint/2010/main" val="1355959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Wear</a:t>
            </a:r>
            <a:r>
              <a:rPr lang="en-GB" baseline="0" dirty="0"/>
              <a:t> low-heeled shoes with a soft, thick sole. Thicker soles will act as shock absorbers. We advise against heels as they will alter the angle of your hip, knee and big toe joints and put additional strain on them.</a:t>
            </a:r>
          </a:p>
          <a:p>
            <a:endParaRPr lang="en-GB" baseline="0" dirty="0"/>
          </a:p>
          <a:p>
            <a:r>
              <a:rPr lang="en-GB" baseline="0" dirty="0"/>
              <a:t>Although this is the general rule, we are not saying only wear sensible shoes, its more if you are doing increased physical activity.</a:t>
            </a:r>
            <a:endParaRPr lang="en-GB" dirty="0"/>
          </a:p>
        </p:txBody>
      </p:sp>
      <p:sp>
        <p:nvSpPr>
          <p:cNvPr id="4" name="Slide Number Placeholder 3"/>
          <p:cNvSpPr>
            <a:spLocks noGrp="1"/>
          </p:cNvSpPr>
          <p:nvPr>
            <p:ph type="sldNum" sz="quarter" idx="10"/>
          </p:nvPr>
        </p:nvSpPr>
        <p:spPr/>
        <p:txBody>
          <a:bodyPr/>
          <a:lstStyle/>
          <a:p>
            <a:fld id="{9F9BFDC6-0CF2-4BD7-AFDE-C3BA0265ABBA}" type="slidenum">
              <a:rPr lang="en-GB" smtClean="0"/>
              <a:t>4</a:t>
            </a:fld>
            <a:endParaRPr lang="en-GB"/>
          </a:p>
        </p:txBody>
      </p:sp>
    </p:spTree>
    <p:extLst>
      <p:ext uri="{BB962C8B-B14F-4D97-AF65-F5344CB8AC3E}">
        <p14:creationId xmlns:p14="http://schemas.microsoft.com/office/powerpoint/2010/main" val="1286936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Apart from managing your weight, exercising and reviewing you footwear,</a:t>
            </a:r>
            <a:r>
              <a:rPr lang="en-GB" baseline="0" dirty="0"/>
              <a:t> there are a number of other ways you can reduce the strain on your joints.</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Pace your activities through the day – don’t tackle all the physical jobs at once. i.e. housework, gardening, DIY. Breaks up the harder jobs into chunks and something more gentle in between. Keep performing your usual activities, but rest when if becomes painful.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Using a walking stick to reduce the weight and stress on a painful joint.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Use the handrail for support when going up and down stairs.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Don’t stay in one position for too long.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Think about modifying your home, car or workplace to reduce unnecessary strain. An occupational therapist can advise you on special equipment that will make your tasks easier.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Learn to relax your muscles and get the tension out of your body. This can be achieved with the use of guided imagery or progressive muscle relaxation.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Sleep – If pain is a problem at night, heat may help. Try a hot bath before going to bed, or use a hot water bottle or wheat bag. Taking pain relief before going to </a:t>
            </a:r>
            <a:r>
              <a:rPr lang="en-GB" baseline="0" dirty="0" err="1"/>
              <a:t>beb</a:t>
            </a:r>
            <a:r>
              <a:rPr lang="en-GB" baseline="0" dirty="0"/>
              <a:t> can also ease night-time pain so you can get to sleep more easily. You might also like to try placing a pillow between your knee to help ease your pain.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9F9BFDC6-0CF2-4BD7-AFDE-C3BA0265ABBA}" type="slidenum">
              <a:rPr lang="en-GB" smtClean="0"/>
              <a:t>5</a:t>
            </a:fld>
            <a:endParaRPr lang="en-GB"/>
          </a:p>
        </p:txBody>
      </p:sp>
    </p:spTree>
    <p:extLst>
      <p:ext uri="{BB962C8B-B14F-4D97-AF65-F5344CB8AC3E}">
        <p14:creationId xmlns:p14="http://schemas.microsoft.com/office/powerpoint/2010/main" val="199918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Aerobic exercise:</a:t>
            </a:r>
          </a:p>
          <a:p>
            <a:r>
              <a:rPr lang="en-GB" baseline="0" dirty="0"/>
              <a:t>Is any exercise that increases your pulse rate and makes you a bit short of breath. Regular aerobic exercise should help you sleep better, is good for your general health and well-being and reduces pain by stimulating the release of pain relieving hormones called endorphins.</a:t>
            </a:r>
          </a:p>
          <a:p>
            <a:endParaRPr lang="en-GB" baseline="0" dirty="0"/>
          </a:p>
          <a:p>
            <a:r>
              <a:rPr lang="en-GB" baseline="0" dirty="0"/>
              <a:t>Swimming can be very good for osteoarthritis. Because water supports the weight of your body, therefore you won’t be putting a lot of strain on your joints as you exercise. Ultimately, you should perform an exercise that you enjoy doing.</a:t>
            </a:r>
          </a:p>
          <a:p>
            <a:endParaRPr lang="en-GB" dirty="0"/>
          </a:p>
        </p:txBody>
      </p:sp>
      <p:sp>
        <p:nvSpPr>
          <p:cNvPr id="4" name="Slide Number Placeholder 3"/>
          <p:cNvSpPr>
            <a:spLocks noGrp="1"/>
          </p:cNvSpPr>
          <p:nvPr>
            <p:ph type="sldNum" sz="quarter" idx="10"/>
          </p:nvPr>
        </p:nvSpPr>
        <p:spPr/>
        <p:txBody>
          <a:bodyPr/>
          <a:lstStyle/>
          <a:p>
            <a:fld id="{9F9BFDC6-0CF2-4BD7-AFDE-C3BA0265ABBA}" type="slidenum">
              <a:rPr lang="en-GB" smtClean="0"/>
              <a:t>6</a:t>
            </a:fld>
            <a:endParaRPr lang="en-GB"/>
          </a:p>
        </p:txBody>
      </p:sp>
    </p:spTree>
    <p:extLst>
      <p:ext uri="{BB962C8B-B14F-4D97-AF65-F5344CB8AC3E}">
        <p14:creationId xmlns:p14="http://schemas.microsoft.com/office/powerpoint/2010/main" val="503265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Strengthening exercises:</a:t>
            </a:r>
          </a:p>
          <a:p>
            <a:r>
              <a:rPr lang="en-GB" baseline="0" dirty="0"/>
              <a:t>These will improve the strength and condition of the muscles that control the affected joint. Osteoarthritis of you knee can weaken you thigh muscles whilst osteoarthritis of your hip can weaken your buttock muscles, so regular exercising of these muscles helps to stabilise and protect the joint. It has also been shown to reduce pain.</a:t>
            </a:r>
          </a:p>
          <a:p>
            <a:endParaRPr lang="en-GB" baseline="0" dirty="0"/>
          </a:p>
          <a:p>
            <a:r>
              <a:rPr lang="en-GB" baseline="0" dirty="0"/>
              <a:t>Sometime you might need to take pain relief when performing your exercises; if you need to take a pain killer, try taking it approx. 45-minutes before you start doing your exercise. You might be worried that you are doing more damage by masking the pain. You’re not! We ask you to take them to maximise the effects of performing the exercises. </a:t>
            </a:r>
          </a:p>
          <a:p>
            <a:endParaRPr lang="en-GB" baseline="0" dirty="0"/>
          </a:p>
          <a:p>
            <a:r>
              <a:rPr lang="en-GB" baseline="0" dirty="0"/>
              <a:t>For ankles it is also very important to perform balance exercises to improve the stability of the joint.</a:t>
            </a:r>
          </a:p>
          <a:p>
            <a:endParaRPr lang="en-GB" baseline="0" dirty="0"/>
          </a:p>
        </p:txBody>
      </p:sp>
      <p:sp>
        <p:nvSpPr>
          <p:cNvPr id="4" name="Slide Number Placeholder 3"/>
          <p:cNvSpPr>
            <a:spLocks noGrp="1"/>
          </p:cNvSpPr>
          <p:nvPr>
            <p:ph type="sldNum" sz="quarter" idx="10"/>
          </p:nvPr>
        </p:nvSpPr>
        <p:spPr/>
        <p:txBody>
          <a:bodyPr/>
          <a:lstStyle/>
          <a:p>
            <a:fld id="{9F9BFDC6-0CF2-4BD7-AFDE-C3BA0265ABBA}" type="slidenum">
              <a:rPr lang="en-GB" smtClean="0"/>
              <a:t>7</a:t>
            </a:fld>
            <a:endParaRPr lang="en-GB"/>
          </a:p>
        </p:txBody>
      </p:sp>
    </p:spTree>
    <p:extLst>
      <p:ext uri="{BB962C8B-B14F-4D97-AF65-F5344CB8AC3E}">
        <p14:creationId xmlns:p14="http://schemas.microsoft.com/office/powerpoint/2010/main" val="3216900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t>The exercises in the available links are focused on local muscle strengthening, as recommended by the National Institute of Clinical Excellence (NICE) guidelines for osteoarthritis. You may wish to pick one exercise from each section and do these once a day. Please start off at the level that you feel suits you best and progress as able. The lying down exercises can be</a:t>
            </a:r>
            <a:r>
              <a:rPr lang="en-US" sz="1200" b="1" i="0" u="none" strike="noStrike" baseline="0" dirty="0"/>
              <a:t> </a:t>
            </a:r>
            <a:r>
              <a:rPr lang="en-US" sz="1200" b="0" i="0" u="none" strike="noStrike" baseline="0" dirty="0"/>
              <a:t>done on a bed or on the floor and you may use a pillow. The exercises may cause a pulling sensation but should not cause great levels pain. There are also some exercises aimed at joint range of movement and muscle stretching. These should be performed on both legs where possible.</a:t>
            </a:r>
            <a:endParaRPr lang="en-US" sz="1200" b="0" i="1" u="none" strike="noStrike" baseline="0" dirty="0"/>
          </a:p>
          <a:p>
            <a:endParaRPr lang="en-US" sz="1200" b="0" i="0" u="none" strike="noStrike" baseline="0" dirty="0"/>
          </a:p>
          <a:p>
            <a:r>
              <a:rPr lang="en-US" sz="1200" b="0" i="0" u="none" strike="noStrike" baseline="0" dirty="0"/>
              <a:t>It is important that you find a level of exercise that you can do on both good and bad days. Joints do not wear out with normal usage; in fact the opposite can be true. Too much rest can accelerate the arthritic process. To keep a healthy joint it must be regularly taken through its range of movement, this helps to keep it loose, and lubricated. It’s vital that your muscles are kept strong, this will help protect the joints.</a:t>
            </a:r>
          </a:p>
          <a:p>
            <a:endParaRPr lang="en-US" sz="1200" b="0" i="0" u="none" strike="noStrike" baseline="0" dirty="0"/>
          </a:p>
        </p:txBody>
      </p:sp>
      <p:sp>
        <p:nvSpPr>
          <p:cNvPr id="4" name="Slide Number Placeholder 3"/>
          <p:cNvSpPr>
            <a:spLocks noGrp="1"/>
          </p:cNvSpPr>
          <p:nvPr>
            <p:ph type="sldNum" sz="quarter" idx="10"/>
          </p:nvPr>
        </p:nvSpPr>
        <p:spPr/>
        <p:txBody>
          <a:bodyPr/>
          <a:lstStyle/>
          <a:p>
            <a:fld id="{9F9BFDC6-0CF2-4BD7-AFDE-C3BA0265ABBA}" type="slidenum">
              <a:rPr lang="en-GB" smtClean="0"/>
              <a:t>8</a:t>
            </a:fld>
            <a:endParaRPr lang="en-GB"/>
          </a:p>
        </p:txBody>
      </p:sp>
    </p:spTree>
    <p:extLst>
      <p:ext uri="{BB962C8B-B14F-4D97-AF65-F5344CB8AC3E}">
        <p14:creationId xmlns:p14="http://schemas.microsoft.com/office/powerpoint/2010/main" val="377298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resource is useful for monitoring your effort and ensuring you are working at an appropriate level. Please see the exercise booklet we have attached for advice on which level you should be working at and how you can achieve this.</a:t>
            </a:r>
          </a:p>
        </p:txBody>
      </p:sp>
      <p:sp>
        <p:nvSpPr>
          <p:cNvPr id="4" name="Slide Number Placeholder 3"/>
          <p:cNvSpPr>
            <a:spLocks noGrp="1"/>
          </p:cNvSpPr>
          <p:nvPr>
            <p:ph type="sldNum" sz="quarter" idx="10"/>
          </p:nvPr>
        </p:nvSpPr>
        <p:spPr/>
        <p:txBody>
          <a:bodyPr/>
          <a:lstStyle/>
          <a:p>
            <a:fld id="{9F9BFDC6-0CF2-4BD7-AFDE-C3BA0265ABBA}" type="slidenum">
              <a:rPr lang="en-GB" smtClean="0"/>
              <a:t>9</a:t>
            </a:fld>
            <a:endParaRPr lang="en-GB"/>
          </a:p>
        </p:txBody>
      </p:sp>
    </p:spTree>
    <p:extLst>
      <p:ext uri="{BB962C8B-B14F-4D97-AF65-F5344CB8AC3E}">
        <p14:creationId xmlns:p14="http://schemas.microsoft.com/office/powerpoint/2010/main" val="4115969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5CCF66AD-F9BD-43DB-BB65-0FAE47178A57}" type="datetimeFigureOut">
              <a:rPr lang="en-GB" smtClean="0"/>
              <a:t>03/08/2020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F8CC9-FB00-4103-A985-3BAE14DA9E68}"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812" y="187386"/>
            <a:ext cx="1297711" cy="79343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66AD-F9BD-43DB-BB65-0FAE47178A57}" type="datetimeFigureOut">
              <a:rPr lang="en-GB" smtClean="0"/>
              <a:t>03/08/2020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66AD-F9BD-43DB-BB65-0FAE47178A57}" type="datetimeFigureOut">
              <a:rPr lang="en-GB" smtClean="0"/>
              <a:t>03/08/2020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F66AD-F9BD-43DB-BB65-0FAE47178A57}" type="datetimeFigureOut">
              <a:rPr lang="en-GB" smtClean="0"/>
              <a:t>03/08/2020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5CCF66AD-F9BD-43DB-BB65-0FAE47178A57}" type="datetimeFigureOut">
              <a:rPr lang="en-GB" smtClean="0"/>
              <a:t>03/08/2020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F8CC9-FB00-4103-A985-3BAE14DA9E68}"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812" y="187386"/>
            <a:ext cx="1297711" cy="79343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CF66AD-F9BD-43DB-BB65-0FAE47178A57}" type="datetimeFigureOut">
              <a:rPr lang="en-GB" smtClean="0"/>
              <a:t>03/08/2020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2F8CC9-FB00-4103-A985-3BAE14DA9E68}" type="slidenum">
              <a:rPr lang="en-GB" smtClean="0"/>
              <a:t>‹#›</a:t>
            </a:fld>
            <a:endParaRPr lang="en-GB"/>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CF66AD-F9BD-43DB-BB65-0FAE47178A57}" type="datetimeFigureOut">
              <a:rPr lang="en-GB" smtClean="0"/>
              <a:t>03/08/2020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CF66AD-F9BD-43DB-BB65-0FAE47178A57}" type="datetimeFigureOut">
              <a:rPr lang="en-GB" smtClean="0"/>
              <a:t>03/08/2020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66AD-F9BD-43DB-BB65-0FAE47178A57}" type="datetimeFigureOut">
              <a:rPr lang="en-GB" smtClean="0"/>
              <a:t>03/08/2020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5CCF66AD-F9BD-43DB-BB65-0FAE47178A57}" type="datetimeFigureOut">
              <a:rPr lang="en-GB" smtClean="0"/>
              <a:t>03/08/2020</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062F8CC9-FB00-4103-A985-3BAE14DA9E68}"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F66AD-F9BD-43DB-BB65-0FAE47178A57}" type="datetimeFigureOut">
              <a:rPr lang="en-GB" smtClean="0"/>
              <a:t>03/08/2020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2F8CC9-FB00-4103-A985-3BAE14DA9E68}"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95835" y="1007711"/>
            <a:ext cx="8485094"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295835" y="1694329"/>
            <a:ext cx="8485094" cy="29861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5CCF66AD-F9BD-43DB-BB65-0FAE47178A57}" type="datetimeFigureOut">
              <a:rPr lang="en-GB" smtClean="0"/>
              <a:t>03/08/2020</a:t>
            </a:fld>
            <a:endParaRPr lang="en-GB"/>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GB"/>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062F8CC9-FB00-4103-A985-3BAE14DA9E68}" type="slidenum">
              <a:rPr lang="en-GB" smtClean="0"/>
              <a:t>‹#›</a:t>
            </a:fld>
            <a:endParaRPr lang="en-GB"/>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812" y="187386"/>
            <a:ext cx="1297711" cy="79343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www.arthritisresearchuk.org/arthritis-information/drugs/painkillers/paracetamol.aspx" TargetMode="External"/><Relationship Id="rId5" Type="http://schemas.openxmlformats.org/officeDocument/2006/relationships/hyperlink" Target="https://www.arthritisresearchuk.org/arthritis-information/drugs/painkillers.aspx" TargetMode="External"/><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4.jpeg"/><Relationship Id="rId3" Type="http://schemas.openxmlformats.org/officeDocument/2006/relationships/slideLayout" Target="../slideLayouts/slideLayout4.xml"/><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notesSlide" Target="../notesSlides/notesSlide4.xml"/><Relationship Id="rId9" Type="http://schemas.openxmlformats.org/officeDocument/2006/relationships/image" Target="../media/image13.pn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eg"/><Relationship Id="rId5" Type="http://schemas.openxmlformats.org/officeDocument/2006/relationships/image" Target="../media/image1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eg"/><Relationship Id="rId5" Type="http://schemas.openxmlformats.org/officeDocument/2006/relationships/image" Target="../media/image1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jpeg"/><Relationship Id="rId5" Type="http://schemas.openxmlformats.org/officeDocument/2006/relationships/image" Target="../media/image1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000" dirty="0">
                <a:latin typeface="Arial" panose="020B0604020202020204" pitchFamily="34" charset="0"/>
                <a:cs typeface="Arial" panose="020B0604020202020204" pitchFamily="34" charset="0"/>
              </a:rPr>
              <a:t>Osteoarthritis of the Hip, Knee, and Ankle</a:t>
            </a:r>
          </a:p>
        </p:txBody>
      </p:sp>
      <p:sp>
        <p:nvSpPr>
          <p:cNvPr id="3" name="Subtitle 2"/>
          <p:cNvSpPr>
            <a:spLocks noGrp="1"/>
          </p:cNvSpPr>
          <p:nvPr>
            <p:ph type="subTitle" idx="1"/>
          </p:nvPr>
        </p:nvSpPr>
        <p:spPr/>
        <p:txBody>
          <a:bodyPr>
            <a:normAutofit fontScale="77500" lnSpcReduction="20000"/>
          </a:bodyPr>
          <a:lstStyle/>
          <a:p>
            <a:r>
              <a:rPr lang="en-GB" dirty="0">
                <a:latin typeface="Arial" panose="020B0604020202020204" pitchFamily="34" charset="0"/>
                <a:cs typeface="Arial" panose="020B0604020202020204" pitchFamily="34" charset="0"/>
              </a:rPr>
              <a:t>CAMBRIDGESHIRE Community Services </a:t>
            </a:r>
            <a:r>
              <a:rPr lang="en-GB" dirty="0" smtClean="0">
                <a:latin typeface="Arial" panose="020B0604020202020204" pitchFamily="34" charset="0"/>
                <a:cs typeface="Arial" panose="020B0604020202020204" pitchFamily="34" charset="0"/>
              </a:rPr>
              <a:t>–</a:t>
            </a:r>
            <a:br>
              <a:rPr lang="en-GB" dirty="0" smtClean="0">
                <a:latin typeface="Arial" panose="020B0604020202020204" pitchFamily="34" charset="0"/>
                <a:cs typeface="Arial" panose="020B0604020202020204" pitchFamily="34" charset="0"/>
              </a:rPr>
            </a:br>
            <a:r>
              <a:rPr lang="en-GB" smtClean="0">
                <a:latin typeface="Arial" panose="020B0604020202020204" pitchFamily="34" charset="0"/>
                <a:cs typeface="Arial" panose="020B0604020202020204" pitchFamily="34" charset="0"/>
              </a:rPr>
              <a:t>DynamicHealth</a:t>
            </a:r>
            <a:r>
              <a:rPr lang="en-GB" dirty="0" smtClean="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sp>
        <p:nvSpPr>
          <p:cNvPr id="5" name="TextBox 4">
            <a:extLst>
              <a:ext uri="{FF2B5EF4-FFF2-40B4-BE49-F238E27FC236}">
                <a16:creationId xmlns:a16="http://schemas.microsoft.com/office/drawing/2014/main" xmlns="" id="{8CF980E5-D612-4AAC-A977-580E88B0295C}"/>
              </a:ext>
            </a:extLst>
          </p:cNvPr>
          <p:cNvSpPr txBox="1"/>
          <p:nvPr/>
        </p:nvSpPr>
        <p:spPr>
          <a:xfrm>
            <a:off x="4728702" y="4863955"/>
            <a:ext cx="3646025" cy="707886"/>
          </a:xfrm>
          <a:prstGeom prst="rect">
            <a:avLst/>
          </a:prstGeom>
          <a:noFill/>
        </p:spPr>
        <p:txBody>
          <a:bodyPr wrap="square" rtlCol="0">
            <a:spAutoFit/>
          </a:bodyPr>
          <a:lstStyle/>
          <a:p>
            <a:r>
              <a:rPr lang="en-GB" sz="2000" dirty="0">
                <a:solidFill>
                  <a:schemeClr val="bg1"/>
                </a:solidFill>
                <a:latin typeface="Arial" panose="020B0604020202020204" pitchFamily="34" charset="0"/>
                <a:cs typeface="Arial" panose="020B0604020202020204" pitchFamily="34" charset="0"/>
              </a:rPr>
              <a:t>How is Osteoarthritis managed?</a:t>
            </a:r>
          </a:p>
        </p:txBody>
      </p:sp>
      <p:pic>
        <p:nvPicPr>
          <p:cNvPr id="6" name="Audio 5">
            <a:hlinkClick r:id="" action="ppaction://media"/>
            <a:extLst>
              <a:ext uri="{FF2B5EF4-FFF2-40B4-BE49-F238E27FC236}">
                <a16:creationId xmlns:a16="http://schemas.microsoft.com/office/drawing/2014/main" xmlns="" id="{DD475058-E899-4D26-83FF-D6C5D0F9EC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7250" y="6191250"/>
            <a:ext cx="487363" cy="487363"/>
          </a:xfrm>
          <a:prstGeom prst="rect">
            <a:avLst/>
          </a:prstGeom>
        </p:spPr>
      </p:pic>
      <p:sp>
        <p:nvSpPr>
          <p:cNvPr id="7" name="TextBox 6"/>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4232845535"/>
      </p:ext>
    </p:extLst>
  </p:cSld>
  <p:clrMapOvr>
    <a:masterClrMapping/>
  </p:clrMapOvr>
  <mc:AlternateContent xmlns:mc="http://schemas.openxmlformats.org/markup-compatibility/2006" xmlns:p14="http://schemas.microsoft.com/office/powerpoint/2010/main">
    <mc:Choice Requires="p14">
      <p:transition spd="slow" p14:dur="2000" advTm="7233"/>
    </mc:Choice>
    <mc:Fallback xmlns="">
      <p:transition spd="slow" advTm="7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sp>
        <p:nvSpPr>
          <p:cNvPr id="2" name="Rectangle 1">
            <a:extLst>
              <a:ext uri="{FF2B5EF4-FFF2-40B4-BE49-F238E27FC236}">
                <a16:creationId xmlns:a16="http://schemas.microsoft.com/office/drawing/2014/main" xmlns="" id="{19BFBC00-EBF9-4FE1-87A4-74223BB4870E}"/>
              </a:ext>
            </a:extLst>
          </p:cNvPr>
          <p:cNvSpPr/>
          <p:nvPr/>
        </p:nvSpPr>
        <p:spPr>
          <a:xfrm>
            <a:off x="1174980" y="2601163"/>
            <a:ext cx="6794040" cy="923330"/>
          </a:xfrm>
          <a:prstGeom prst="rect">
            <a:avLst/>
          </a:prstGeom>
          <a:noFill/>
        </p:spPr>
        <p:txBody>
          <a:bodyPr wrap="none" lIns="91440" tIns="45720" rIns="91440" bIns="45720">
            <a:spAutoFit/>
          </a:bodyPr>
          <a:lstStyle/>
          <a:p>
            <a:pPr algn="ctr"/>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TIME TO </a:t>
            </a:r>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cs typeface="Arial" panose="020B0604020202020204" pitchFamily="34" charset="0"/>
              </a:rPr>
              <a:t>EXERCISE</a:t>
            </a:r>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pic>
        <p:nvPicPr>
          <p:cNvPr id="3" name="Audio 2">
            <a:hlinkClick r:id="" action="ppaction://media"/>
            <a:extLst>
              <a:ext uri="{FF2B5EF4-FFF2-40B4-BE49-F238E27FC236}">
                <a16:creationId xmlns:a16="http://schemas.microsoft.com/office/drawing/2014/main" xmlns="" id="{4ED391BA-EFD8-4802-AA68-67F5C60309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7250" y="6191250"/>
            <a:ext cx="487363" cy="487363"/>
          </a:xfrm>
          <a:prstGeom prst="rect">
            <a:avLst/>
          </a:prstGeom>
        </p:spPr>
      </p:pic>
      <p:sp>
        <p:nvSpPr>
          <p:cNvPr id="5" name="TextBox 4"/>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4181782258"/>
      </p:ext>
    </p:extLst>
  </p:cSld>
  <p:clrMapOvr>
    <a:masterClrMapping/>
  </p:clrMapOvr>
  <mc:AlternateContent xmlns:mc="http://schemas.openxmlformats.org/markup-compatibility/2006" xmlns:p14="http://schemas.microsoft.com/office/powerpoint/2010/main">
    <mc:Choice Requires="p14">
      <p:transition spd="slow" p14:dur="2000" advTm="14886"/>
    </mc:Choice>
    <mc:Fallback xmlns="">
      <p:transition spd="slow" advTm="14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3856" y="1161149"/>
            <a:ext cx="4871078" cy="548640"/>
          </a:xfrm>
        </p:spPr>
        <p:txBody>
          <a:bodyPr/>
          <a:lstStyle/>
          <a:p>
            <a:r>
              <a:rPr lang="en-GB" dirty="0">
                <a:latin typeface="Arial" panose="020B0604020202020204" pitchFamily="34" charset="0"/>
                <a:cs typeface="Arial" panose="020B0604020202020204" pitchFamily="34" charset="0"/>
              </a:rPr>
              <a:t>Weight Management</a:t>
            </a:r>
          </a:p>
        </p:txBody>
      </p:sp>
      <p:sp>
        <p:nvSpPr>
          <p:cNvPr id="5" name="Content Placeholder 4"/>
          <p:cNvSpPr>
            <a:spLocks noGrp="1"/>
          </p:cNvSpPr>
          <p:nvPr>
            <p:ph idx="1"/>
          </p:nvPr>
        </p:nvSpPr>
        <p:spPr>
          <a:xfrm>
            <a:off x="295836" y="1286456"/>
            <a:ext cx="7070164" cy="3844344"/>
          </a:xfrm>
        </p:spPr>
        <p:txBody>
          <a:bodyPr>
            <a:noAutofit/>
          </a:bodyPr>
          <a:lstStyle/>
          <a:p>
            <a:pPr marL="288036" lvl="1" indent="-457200"/>
            <a:endParaRPr lang="en-GB" sz="1800" b="0" dirty="0">
              <a:latin typeface="Arial" panose="020B0604020202020204" pitchFamily="34" charset="0"/>
              <a:cs typeface="Arial" panose="020B0604020202020204" pitchFamily="34" charset="0"/>
            </a:endParaRPr>
          </a:p>
          <a:p>
            <a:pPr marL="288036" lvl="1" indent="-457200"/>
            <a:r>
              <a:rPr lang="en-GB" sz="1800" b="0" dirty="0">
                <a:latin typeface="Arial" panose="020B0604020202020204" pitchFamily="34" charset="0"/>
                <a:cs typeface="Arial" panose="020B0604020202020204" pitchFamily="34" charset="0"/>
              </a:rPr>
              <a:t>Being overweight increases the strain on your joints.</a:t>
            </a:r>
          </a:p>
          <a:p>
            <a:pPr marL="288036" lvl="1" indent="-457200"/>
            <a:endParaRPr lang="en-GB" sz="1800" b="0" dirty="0">
              <a:latin typeface="Arial" panose="020B0604020202020204" pitchFamily="34" charset="0"/>
              <a:cs typeface="Arial" panose="020B0604020202020204" pitchFamily="34" charset="0"/>
            </a:endParaRPr>
          </a:p>
          <a:p>
            <a:pPr marL="288036" lvl="1" indent="-457200"/>
            <a:r>
              <a:rPr lang="en-GB" sz="1800" b="0" dirty="0">
                <a:latin typeface="Arial" panose="020B0604020202020204" pitchFamily="34" charset="0"/>
                <a:cs typeface="Arial" panose="020B0604020202020204" pitchFamily="34" charset="0"/>
              </a:rPr>
              <a:t>Increases your risk of developing osteoarthritis.</a:t>
            </a:r>
          </a:p>
          <a:p>
            <a:pPr marL="288036" lvl="1" indent="-457200"/>
            <a:endParaRPr lang="en-GB" sz="1800" b="0" dirty="0">
              <a:latin typeface="Arial" panose="020B0604020202020204" pitchFamily="34" charset="0"/>
              <a:cs typeface="Arial" panose="020B0604020202020204" pitchFamily="34" charset="0"/>
            </a:endParaRPr>
          </a:p>
          <a:p>
            <a:pPr marL="288036" lvl="1" indent="-457200"/>
            <a:r>
              <a:rPr lang="en-GB" sz="1800" b="0" dirty="0">
                <a:latin typeface="Arial" panose="020B0604020202020204" pitchFamily="34" charset="0"/>
                <a:cs typeface="Arial" panose="020B0604020202020204" pitchFamily="34" charset="0"/>
              </a:rPr>
              <a:t>Over time makes it more likely your arthritis will get worse.</a:t>
            </a:r>
          </a:p>
          <a:p>
            <a:pPr marL="288036" lvl="1" indent="-457200"/>
            <a:endParaRPr lang="en-GB" sz="1800" b="0" dirty="0">
              <a:latin typeface="Arial" panose="020B0604020202020204" pitchFamily="34" charset="0"/>
              <a:cs typeface="Arial" panose="020B0604020202020204" pitchFamily="34" charset="0"/>
            </a:endParaRPr>
          </a:p>
          <a:p>
            <a:pPr marL="288036" lvl="1" indent="-457200"/>
            <a:r>
              <a:rPr lang="en-GB" sz="1800" b="0" dirty="0">
                <a:latin typeface="Arial" panose="020B0604020202020204" pitchFamily="34" charset="0"/>
                <a:cs typeface="Arial" panose="020B0604020202020204" pitchFamily="34" charset="0"/>
              </a:rPr>
              <a:t>When we walk, run and go up and down stairs the force put </a:t>
            </a:r>
            <a:r>
              <a:rPr lang="en-GB" sz="1800" b="0" dirty="0" smtClean="0">
                <a:latin typeface="Arial" panose="020B0604020202020204" pitchFamily="34" charset="0"/>
                <a:cs typeface="Arial" panose="020B0604020202020204" pitchFamily="34" charset="0"/>
              </a:rPr>
              <a:t> through </a:t>
            </a:r>
            <a:r>
              <a:rPr lang="en-GB" sz="1800" b="0" dirty="0">
                <a:latin typeface="Arial" panose="020B0604020202020204" pitchFamily="34" charset="0"/>
                <a:cs typeface="Arial" panose="020B0604020202020204" pitchFamily="34" charset="0"/>
              </a:rPr>
              <a:t>your knees can be up to six times your body weight.</a:t>
            </a:r>
          </a:p>
          <a:p>
            <a:pPr marL="0" lvl="1" indent="0">
              <a:buNone/>
            </a:pPr>
            <a:endParaRPr lang="en-GB" sz="1000" b="0" dirty="0">
              <a:latin typeface="Arial" panose="020B0604020202020204" pitchFamily="34" charset="0"/>
              <a:cs typeface="Arial" panose="020B0604020202020204" pitchFamily="34" charset="0"/>
            </a:endParaRPr>
          </a:p>
          <a:p>
            <a:pPr marL="288036" lvl="1" indent="-457200"/>
            <a:r>
              <a:rPr lang="en-GB" sz="1800" b="0" dirty="0">
                <a:latin typeface="Arial" panose="020B0604020202020204" pitchFamily="34" charset="0"/>
                <a:cs typeface="Arial" panose="020B0604020202020204" pitchFamily="34" charset="0"/>
              </a:rPr>
              <a:t>Losing  weight can make a big difference to the strain on     </a:t>
            </a:r>
          </a:p>
          <a:p>
            <a:pPr marL="0" lvl="1" indent="0">
              <a:buNone/>
            </a:pPr>
            <a:r>
              <a:rPr lang="en-GB" sz="1800" dirty="0">
                <a:latin typeface="Arial" panose="020B0604020202020204" pitchFamily="34" charset="0"/>
                <a:cs typeface="Arial" panose="020B0604020202020204" pitchFamily="34" charset="0"/>
              </a:rPr>
              <a:t>        </a:t>
            </a:r>
            <a:r>
              <a:rPr lang="en-GB" sz="1800" b="0" dirty="0">
                <a:latin typeface="Arial" panose="020B0604020202020204" pitchFamily="34" charset="0"/>
                <a:cs typeface="Arial" panose="020B0604020202020204" pitchFamily="34" charset="0"/>
              </a:rPr>
              <a:t>your joints.</a:t>
            </a:r>
          </a:p>
        </p:txBody>
      </p:sp>
      <p:pic>
        <p:nvPicPr>
          <p:cNvPr id="2" name="Content Placeholder 1"/>
          <p:cNvPicPr>
            <a:picLocks noGrp="1" noChangeAspect="1"/>
          </p:cNvPicPr>
          <p:nvPr>
            <p:ph sz="half" idx="4294967295"/>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920661" y="1878069"/>
            <a:ext cx="2043952" cy="3066584"/>
          </a:xfrm>
          <a:prstGeom prst="rect">
            <a:avLst/>
          </a:prstGeom>
          <a:ln>
            <a:noFill/>
          </a:ln>
          <a:effectLst>
            <a:softEdge rad="112500"/>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8" name="Audio 7">
            <a:hlinkClick r:id="" action="ppaction://media"/>
            <a:extLst>
              <a:ext uri="{FF2B5EF4-FFF2-40B4-BE49-F238E27FC236}">
                <a16:creationId xmlns:a16="http://schemas.microsoft.com/office/drawing/2014/main" xmlns="" id="{B62A84AA-6BF7-46CA-94A6-F76296F6C3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7250" y="6191250"/>
            <a:ext cx="487363" cy="487363"/>
          </a:xfrm>
          <a:prstGeom prst="rect">
            <a:avLst/>
          </a:prstGeom>
        </p:spPr>
      </p:pic>
      <p:sp>
        <p:nvSpPr>
          <p:cNvPr id="7" name="TextBox 6"/>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1919880689"/>
      </p:ext>
    </p:extLst>
  </p:cSld>
  <p:clrMapOvr>
    <a:masterClrMapping/>
  </p:clrMapOvr>
  <mc:AlternateContent xmlns:mc="http://schemas.openxmlformats.org/markup-compatibility/2006" xmlns:p14="http://schemas.microsoft.com/office/powerpoint/2010/main">
    <mc:Choice Requires="p14">
      <p:transition spd="slow" p14:dur="2000" advTm="58988"/>
    </mc:Choice>
    <mc:Fallback xmlns="">
      <p:transition spd="slow" advTm="58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91089" y="1307197"/>
            <a:ext cx="3370386" cy="548640"/>
          </a:xfrm>
        </p:spPr>
        <p:txBody>
          <a:bodyPr/>
          <a:lstStyle/>
          <a:p>
            <a:r>
              <a:rPr lang="en-GB" dirty="0">
                <a:latin typeface="Arial" panose="020B0604020202020204" pitchFamily="34" charset="0"/>
                <a:cs typeface="Arial" panose="020B0604020202020204" pitchFamily="34" charset="0"/>
              </a:rPr>
              <a:t>Pain relief</a:t>
            </a:r>
          </a:p>
        </p:txBody>
      </p:sp>
      <p:sp>
        <p:nvSpPr>
          <p:cNvPr id="2" name="Content Placeholder 1"/>
          <p:cNvSpPr>
            <a:spLocks noGrp="1"/>
          </p:cNvSpPr>
          <p:nvPr>
            <p:ph idx="1"/>
          </p:nvPr>
        </p:nvSpPr>
        <p:spPr>
          <a:xfrm>
            <a:off x="295835" y="2327353"/>
            <a:ext cx="4956156" cy="2403288"/>
          </a:xfrm>
        </p:spPr>
        <p:txBody>
          <a:bodyPr>
            <a:noAutofit/>
          </a:bodyPr>
          <a:lstStyle/>
          <a:p>
            <a:pPr lvl="1"/>
            <a:r>
              <a:rPr lang="en-US" sz="1800" b="0" dirty="0">
                <a:latin typeface="Arial" panose="020B0604020202020204" pitchFamily="34" charset="0"/>
                <a:cs typeface="Arial" panose="020B0604020202020204" pitchFamily="34" charset="0"/>
              </a:rPr>
              <a:t>Simple </a:t>
            </a:r>
            <a:r>
              <a:rPr lang="en-US" sz="1800" b="0" dirty="0">
                <a:latin typeface="Arial" panose="020B0604020202020204" pitchFamily="34" charset="0"/>
                <a:cs typeface="Arial" panose="020B0604020202020204" pitchFamily="34" charset="0"/>
                <a:hlinkClick r:id="rId5"/>
              </a:rPr>
              <a:t>painkillers</a:t>
            </a:r>
            <a:r>
              <a:rPr lang="en-US" sz="1800" b="0" dirty="0">
                <a:latin typeface="Arial" panose="020B0604020202020204" pitchFamily="34" charset="0"/>
                <a:cs typeface="Arial" panose="020B0604020202020204" pitchFamily="34" charset="0"/>
              </a:rPr>
              <a:t> such as </a:t>
            </a:r>
            <a:r>
              <a:rPr lang="en-US" sz="1800" b="0" dirty="0">
                <a:latin typeface="Arial" panose="020B0604020202020204" pitchFamily="34" charset="0"/>
                <a:cs typeface="Arial" panose="020B0604020202020204" pitchFamily="34" charset="0"/>
                <a:hlinkClick r:id="rId6"/>
              </a:rPr>
              <a:t>paracetamol</a:t>
            </a:r>
            <a:r>
              <a:rPr lang="en-US" sz="1800" b="0" dirty="0">
                <a:latin typeface="Arial" panose="020B0604020202020204" pitchFamily="34" charset="0"/>
                <a:cs typeface="Arial" panose="020B0604020202020204" pitchFamily="34" charset="0"/>
              </a:rPr>
              <a:t>  (an analgesic) may help. </a:t>
            </a:r>
          </a:p>
          <a:p>
            <a:pPr lvl="1"/>
            <a:endParaRPr lang="en-US" sz="1800" b="0" dirty="0">
              <a:latin typeface="Arial" panose="020B0604020202020204" pitchFamily="34" charset="0"/>
              <a:cs typeface="Arial" panose="020B0604020202020204" pitchFamily="34" charset="0"/>
            </a:endParaRPr>
          </a:p>
          <a:p>
            <a:pPr lvl="1"/>
            <a:r>
              <a:rPr lang="en-US" sz="1800" b="0" dirty="0">
                <a:latin typeface="Arial" panose="020B0604020202020204" pitchFamily="34" charset="0"/>
                <a:cs typeface="Arial" panose="020B0604020202020204" pitchFamily="34" charset="0"/>
              </a:rPr>
              <a:t>Ice/heat.</a:t>
            </a:r>
          </a:p>
          <a:p>
            <a:pPr lvl="1"/>
            <a:endParaRPr lang="en-US" sz="1800" b="0" dirty="0">
              <a:latin typeface="Arial" panose="020B0604020202020204" pitchFamily="34" charset="0"/>
              <a:cs typeface="Arial" panose="020B0604020202020204" pitchFamily="34" charset="0"/>
            </a:endParaRPr>
          </a:p>
          <a:p>
            <a:pPr lvl="1"/>
            <a:r>
              <a:rPr lang="en-GB" sz="1800" b="0" dirty="0">
                <a:latin typeface="Arial" panose="020B0604020202020204" pitchFamily="34" charset="0"/>
                <a:cs typeface="Arial" panose="020B0604020202020204" pitchFamily="34" charset="0"/>
              </a:rPr>
              <a:t>Transcutaneous electrical nerve stimulation (TENS)</a:t>
            </a:r>
          </a:p>
        </p:txBody>
      </p:sp>
      <p:pic>
        <p:nvPicPr>
          <p:cNvPr id="6" name="Content Placeholder 5"/>
          <p:cNvPicPr>
            <a:picLocks noGrp="1" noChangeAspect="1"/>
          </p:cNvPicPr>
          <p:nvPr>
            <p:ph sz="half" idx="4294967295"/>
          </p:nvPr>
        </p:nvPicPr>
        <p:blipFill>
          <a:blip r:embed="rId7" cstate="print">
            <a:extLst>
              <a:ext uri="{28A0092B-C50C-407E-A947-70E740481C1C}">
                <a14:useLocalDpi xmlns:a14="http://schemas.microsoft.com/office/drawing/2010/main" val="0"/>
              </a:ext>
            </a:extLst>
          </a:blip>
          <a:stretch>
            <a:fillRect/>
          </a:stretch>
        </p:blipFill>
        <p:spPr>
          <a:xfrm>
            <a:off x="6188629" y="1032877"/>
            <a:ext cx="1708150" cy="1706563"/>
          </a:xfr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30215" b="31849"/>
          <a:stretch/>
        </p:blipFill>
        <p:spPr>
          <a:xfrm>
            <a:off x="5661475" y="3123094"/>
            <a:ext cx="2762458" cy="160754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5" name="Audio 4">
            <a:hlinkClick r:id="" action="ppaction://media"/>
            <a:extLst>
              <a:ext uri="{FF2B5EF4-FFF2-40B4-BE49-F238E27FC236}">
                <a16:creationId xmlns:a16="http://schemas.microsoft.com/office/drawing/2014/main" xmlns="" id="{F9F2EA69-A34D-479D-BAE5-6F0A6198370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77250" y="6191250"/>
            <a:ext cx="487363" cy="487363"/>
          </a:xfrm>
          <a:prstGeom prst="rect">
            <a:avLst/>
          </a:prstGeom>
        </p:spPr>
      </p:pic>
      <p:sp>
        <p:nvSpPr>
          <p:cNvPr id="9" name="TextBox 8"/>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1680474519"/>
      </p:ext>
    </p:extLst>
  </p:cSld>
  <p:clrMapOvr>
    <a:masterClrMapping/>
  </p:clrMapOvr>
  <mc:AlternateContent xmlns:mc="http://schemas.openxmlformats.org/markup-compatibility/2006" xmlns:p14="http://schemas.microsoft.com/office/powerpoint/2010/main">
    <mc:Choice Requires="p14">
      <p:transition spd="slow" p14:dur="2000" advTm="68279"/>
    </mc:Choice>
    <mc:Fallback xmlns="">
      <p:transition spd="slow" advTm="68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570155" y="2678922"/>
            <a:ext cx="1254069" cy="1254069"/>
          </a:xfrm>
        </p:spPr>
      </p:pic>
      <p:pic>
        <p:nvPicPr>
          <p:cNvPr id="6" name="Content Placeholder 5"/>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2411965" y="3086976"/>
            <a:ext cx="1325458" cy="1325458"/>
          </a:xfrm>
        </p:spPr>
      </p:pic>
      <p:sp>
        <p:nvSpPr>
          <p:cNvPr id="4" name="Title 3"/>
          <p:cNvSpPr>
            <a:spLocks noGrp="1"/>
          </p:cNvSpPr>
          <p:nvPr>
            <p:ph type="title"/>
          </p:nvPr>
        </p:nvSpPr>
        <p:spPr>
          <a:xfrm>
            <a:off x="3513935" y="974123"/>
            <a:ext cx="2971532" cy="548640"/>
          </a:xfrm>
        </p:spPr>
        <p:txBody>
          <a:bodyPr/>
          <a:lstStyle/>
          <a:p>
            <a:r>
              <a:rPr lang="en-GB" dirty="0">
                <a:latin typeface="Arial" panose="020B0604020202020204" pitchFamily="34" charset="0"/>
                <a:cs typeface="Arial" panose="020B0604020202020204" pitchFamily="34" charset="0"/>
              </a:rPr>
              <a:t>Footwear</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399" y="3722113"/>
            <a:ext cx="1308894" cy="1308894"/>
          </a:xfrm>
          <a:prstGeom prst="rect">
            <a:avLst/>
          </a:prstGeom>
        </p:spPr>
      </p:pic>
      <p:sp>
        <p:nvSpPr>
          <p:cNvPr id="2" name="TextBox 1"/>
          <p:cNvSpPr txBox="1"/>
          <p:nvPr/>
        </p:nvSpPr>
        <p:spPr>
          <a:xfrm>
            <a:off x="1045642" y="1812383"/>
            <a:ext cx="3431689"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Do wear:</a:t>
            </a: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Low-healed shoes.</a:t>
            </a: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Soft, thick soles</a:t>
            </a:r>
          </a:p>
        </p:txBody>
      </p:sp>
      <p:sp>
        <p:nvSpPr>
          <p:cNvPr id="3" name="TextBox 2"/>
          <p:cNvSpPr txBox="1"/>
          <p:nvPr/>
        </p:nvSpPr>
        <p:spPr>
          <a:xfrm>
            <a:off x="5234670" y="1832401"/>
            <a:ext cx="3614569"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Don’t wear:</a:t>
            </a: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High heels</a:t>
            </a: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Flip flops</a:t>
            </a: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Ballet pumps</a:t>
            </a:r>
          </a:p>
          <a:p>
            <a:endParaRPr lang="en-GB" dirty="0">
              <a:latin typeface="Arial" panose="020B0604020202020204" pitchFamily="34" charset="0"/>
              <a:cs typeface="Arial" panose="020B0604020202020204" pitchFamily="34" charset="0"/>
            </a:endParaRPr>
          </a:p>
        </p:txBody>
      </p:sp>
      <p:pic>
        <p:nvPicPr>
          <p:cNvPr id="2050" name="Picture 2" descr="C:\Users\aedwards3\Local Settings\Temporary Internet Files\Content.IE5\53GKRH2H\patriotic-flip-flops[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94351">
            <a:off x="7431925" y="3205937"/>
            <a:ext cx="1301305" cy="13013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edwards3\Local Settings\Temporary Internet Files\Content.IE5\SDB11JNN\pumps[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99631" y="3932991"/>
            <a:ext cx="1320819" cy="11177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edwards3\Local Settings\Temporary Internet Files\Content.IE5\JY2D1C9M\vince_camuto_ellen_ballet_flats_mint_green[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72542" y="3219228"/>
            <a:ext cx="1336573" cy="10057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edwards3\Local Settings\Temporary Internet Files\Content.IE5\SDB11JNN\X-marks-the-spot[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89890" y="1864390"/>
            <a:ext cx="544780" cy="67015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edwards3\Local Settings\Temporary Internet Files\Content.IE5\GE1JWEWW\Kliponious-green-tick[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5835" y="1697233"/>
            <a:ext cx="763511" cy="8738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8" name="Audio 7">
            <a:hlinkClick r:id="" action="ppaction://media"/>
            <a:extLst>
              <a:ext uri="{FF2B5EF4-FFF2-40B4-BE49-F238E27FC236}">
                <a16:creationId xmlns:a16="http://schemas.microsoft.com/office/drawing/2014/main" xmlns="" id="{9C69BC14-5608-4523-90DE-7386EACE4B1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477250" y="6191250"/>
            <a:ext cx="487363" cy="487363"/>
          </a:xfrm>
          <a:prstGeom prst="rect">
            <a:avLst/>
          </a:prstGeom>
        </p:spPr>
      </p:pic>
      <p:sp>
        <p:nvSpPr>
          <p:cNvPr id="15" name="TextBox 14"/>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1837624851"/>
      </p:ext>
    </p:extLst>
  </p:cSld>
  <p:clrMapOvr>
    <a:masterClrMapping/>
  </p:clrMapOvr>
  <mc:AlternateContent xmlns:mc="http://schemas.openxmlformats.org/markup-compatibility/2006" xmlns:p14="http://schemas.microsoft.com/office/powerpoint/2010/main">
    <mc:Choice Requires="p14">
      <p:transition spd="slow" p14:dur="2000" advTm="26491"/>
    </mc:Choice>
    <mc:Fallback xmlns="">
      <p:transition spd="slow" advTm="26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9598" y="1045927"/>
            <a:ext cx="7421333" cy="548640"/>
          </a:xfrm>
        </p:spPr>
        <p:txBody>
          <a:bodyPr/>
          <a:lstStyle/>
          <a:p>
            <a:r>
              <a:rPr lang="en-GB" dirty="0">
                <a:latin typeface="Arial" panose="020B0604020202020204" pitchFamily="34" charset="0"/>
                <a:cs typeface="Arial" panose="020B0604020202020204" pitchFamily="34" charset="0"/>
              </a:rPr>
              <a:t>Reducing the Strain on Your joints</a:t>
            </a:r>
          </a:p>
        </p:txBody>
      </p:sp>
      <p:sp>
        <p:nvSpPr>
          <p:cNvPr id="5" name="Content Placeholder 4"/>
          <p:cNvSpPr>
            <a:spLocks noGrp="1"/>
          </p:cNvSpPr>
          <p:nvPr>
            <p:ph idx="1"/>
          </p:nvPr>
        </p:nvSpPr>
        <p:spPr/>
        <p:txBody>
          <a:bodyPr>
            <a:normAutofit fontScale="92500" lnSpcReduction="10000"/>
          </a:bodyPr>
          <a:lstStyle/>
          <a:p>
            <a:pPr lvl="1">
              <a:lnSpc>
                <a:spcPct val="150000"/>
              </a:lnSpc>
            </a:pPr>
            <a:r>
              <a:rPr lang="en-GB" sz="1800" b="0" dirty="0">
                <a:latin typeface="Arial" panose="020B0604020202020204" pitchFamily="34" charset="0"/>
                <a:cs typeface="Arial" panose="020B0604020202020204" pitchFamily="34" charset="0"/>
              </a:rPr>
              <a:t>Pace your activities throughout the day.</a:t>
            </a:r>
          </a:p>
          <a:p>
            <a:pPr lvl="1">
              <a:lnSpc>
                <a:spcPct val="150000"/>
              </a:lnSpc>
            </a:pPr>
            <a:r>
              <a:rPr lang="en-GB" sz="1800" b="0" dirty="0">
                <a:latin typeface="Arial" panose="020B0604020202020204" pitchFamily="34" charset="0"/>
                <a:cs typeface="Arial" panose="020B0604020202020204" pitchFamily="34" charset="0"/>
              </a:rPr>
              <a:t>Use a walking stick to reduce the weight and stress on your joints.</a:t>
            </a:r>
          </a:p>
          <a:p>
            <a:pPr lvl="1">
              <a:lnSpc>
                <a:spcPct val="150000"/>
              </a:lnSpc>
            </a:pPr>
            <a:r>
              <a:rPr lang="en-GB" sz="1800" b="0" dirty="0">
                <a:latin typeface="Arial" panose="020B0604020202020204" pitchFamily="34" charset="0"/>
                <a:cs typeface="Arial" panose="020B0604020202020204" pitchFamily="34" charset="0"/>
              </a:rPr>
              <a:t>Use a handrail for support when going up and down the stairs.</a:t>
            </a:r>
          </a:p>
          <a:p>
            <a:pPr lvl="1">
              <a:lnSpc>
                <a:spcPct val="150000"/>
              </a:lnSpc>
            </a:pPr>
            <a:r>
              <a:rPr lang="en-GB" sz="1800" b="0" dirty="0">
                <a:latin typeface="Arial" panose="020B0604020202020204" pitchFamily="34" charset="0"/>
                <a:cs typeface="Arial" panose="020B0604020202020204" pitchFamily="34" charset="0"/>
              </a:rPr>
              <a:t>Don’t stay in one position for too long.</a:t>
            </a:r>
          </a:p>
          <a:p>
            <a:pPr lvl="1">
              <a:lnSpc>
                <a:spcPct val="150000"/>
              </a:lnSpc>
            </a:pPr>
            <a:r>
              <a:rPr lang="en-GB" sz="1800" b="0" dirty="0">
                <a:latin typeface="Arial" panose="020B0604020202020204" pitchFamily="34" charset="0"/>
                <a:cs typeface="Arial" panose="020B0604020202020204" pitchFamily="34" charset="0"/>
              </a:rPr>
              <a:t>Think about modifying your home, car or workplace to reduce unnecessary strain.</a:t>
            </a:r>
          </a:p>
          <a:p>
            <a:pPr lvl="1">
              <a:lnSpc>
                <a:spcPct val="150000"/>
              </a:lnSpc>
            </a:pPr>
            <a:r>
              <a:rPr lang="en-GB" sz="1800" b="0" dirty="0">
                <a:latin typeface="Arial" panose="020B0604020202020204" pitchFamily="34" charset="0"/>
                <a:cs typeface="Arial" panose="020B0604020202020204" pitchFamily="34" charset="0"/>
              </a:rPr>
              <a:t>Learn to relax your muscles.</a:t>
            </a:r>
          </a:p>
          <a:p>
            <a:pPr lvl="1">
              <a:lnSpc>
                <a:spcPct val="150000"/>
              </a:lnSpc>
            </a:pPr>
            <a:r>
              <a:rPr lang="en-GB" sz="1800" dirty="0">
                <a:latin typeface="Arial" panose="020B0604020202020204" pitchFamily="34" charset="0"/>
                <a:cs typeface="Arial" panose="020B0604020202020204" pitchFamily="34" charset="0"/>
              </a:rPr>
              <a:t>Sleep.</a:t>
            </a:r>
            <a:endParaRPr lang="en-GB" sz="1800" b="0" dirty="0">
              <a:latin typeface="Arial" panose="020B0604020202020204" pitchFamily="34" charset="0"/>
              <a:cs typeface="Arial" panose="020B0604020202020204" pitchFamily="34" charset="0"/>
            </a:endParaRPr>
          </a:p>
          <a:p>
            <a:pPr>
              <a:buFont typeface="Arial" pitchFamily="34" charset="0"/>
              <a:buChar char="•"/>
            </a:pPr>
            <a:endParaRPr lang="en-GB" sz="1800" b="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3" name="Audio 2">
            <a:hlinkClick r:id="" action="ppaction://media"/>
            <a:extLst>
              <a:ext uri="{FF2B5EF4-FFF2-40B4-BE49-F238E27FC236}">
                <a16:creationId xmlns:a16="http://schemas.microsoft.com/office/drawing/2014/main" xmlns="" id="{F0CE2E04-3548-488D-B9AF-AC63A555E4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7250" y="6191250"/>
            <a:ext cx="487363" cy="487363"/>
          </a:xfrm>
          <a:prstGeom prst="rect">
            <a:avLst/>
          </a:prstGeom>
        </p:spPr>
      </p:pic>
      <p:sp>
        <p:nvSpPr>
          <p:cNvPr id="7" name="TextBox 6"/>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4219008022"/>
      </p:ext>
    </p:extLst>
  </p:cSld>
  <p:clrMapOvr>
    <a:masterClrMapping/>
  </p:clrMapOvr>
  <mc:AlternateContent xmlns:mc="http://schemas.openxmlformats.org/markup-compatibility/2006" xmlns:p14="http://schemas.microsoft.com/office/powerpoint/2010/main">
    <mc:Choice Requires="p14">
      <p:transition spd="slow" p14:dur="2000" advTm="88880"/>
    </mc:Choice>
    <mc:Fallback xmlns="">
      <p:transition spd="slow" advTm="8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822325" y="1959451"/>
            <a:ext cx="3200400" cy="1988185"/>
          </a:xfrm>
        </p:spPr>
      </p:pic>
      <p:sp>
        <p:nvSpPr>
          <p:cNvPr id="3" name="Content Placeholder 2"/>
          <p:cNvSpPr>
            <a:spLocks noGrp="1"/>
          </p:cNvSpPr>
          <p:nvPr>
            <p:ph sz="half" idx="2"/>
          </p:nvPr>
        </p:nvSpPr>
        <p:spPr>
          <a:xfrm>
            <a:off x="4700015" y="1736202"/>
            <a:ext cx="4080913" cy="2847372"/>
          </a:xfrm>
        </p:spPr>
        <p:txBody>
          <a:bodyPr>
            <a:normAutofit/>
          </a:bodyPr>
          <a:lstStyle/>
          <a:p>
            <a:pPr lvl="1"/>
            <a:r>
              <a:rPr lang="en-GB" sz="1700" b="0" dirty="0">
                <a:latin typeface="Arial" panose="020B0604020202020204" pitchFamily="34" charset="0"/>
                <a:cs typeface="Arial" panose="020B0604020202020204" pitchFamily="34" charset="0"/>
              </a:rPr>
              <a:t>Cardiovascular Exercise</a:t>
            </a:r>
          </a:p>
          <a:p>
            <a:pPr lvl="1"/>
            <a:endParaRPr lang="en-GB" sz="1700" b="0" dirty="0">
              <a:latin typeface="Arial" panose="020B0604020202020204" pitchFamily="34" charset="0"/>
              <a:cs typeface="Arial" panose="020B0604020202020204" pitchFamily="34" charset="0"/>
            </a:endParaRPr>
          </a:p>
          <a:p>
            <a:pPr lvl="1"/>
            <a:r>
              <a:rPr lang="en-GB" sz="1700" b="0" dirty="0">
                <a:latin typeface="Arial" panose="020B0604020202020204" pitchFamily="34" charset="0"/>
                <a:cs typeface="Arial" panose="020B0604020202020204" pitchFamily="34" charset="0"/>
              </a:rPr>
              <a:t>Any exercise that increases your pulse rate and makes you a bit short of breath.</a:t>
            </a:r>
          </a:p>
          <a:p>
            <a:pPr lvl="1"/>
            <a:endParaRPr lang="en-GB" sz="1700" b="0" dirty="0">
              <a:latin typeface="Arial" panose="020B0604020202020204" pitchFamily="34" charset="0"/>
              <a:cs typeface="Arial" panose="020B0604020202020204" pitchFamily="34" charset="0"/>
            </a:endParaRPr>
          </a:p>
          <a:p>
            <a:pPr lvl="1"/>
            <a:r>
              <a:rPr lang="en-GB" sz="1700" b="0" dirty="0">
                <a:latin typeface="Arial" panose="020B0604020202020204" pitchFamily="34" charset="0"/>
                <a:cs typeface="Arial" panose="020B0604020202020204" pitchFamily="34" charset="0"/>
              </a:rPr>
              <a:t>Helps you sleep better.</a:t>
            </a:r>
          </a:p>
          <a:p>
            <a:pPr lvl="1"/>
            <a:endParaRPr lang="en-GB" sz="1700" b="0" dirty="0">
              <a:latin typeface="Arial" panose="020B0604020202020204" pitchFamily="34" charset="0"/>
              <a:cs typeface="Arial" panose="020B0604020202020204" pitchFamily="34" charset="0"/>
            </a:endParaRPr>
          </a:p>
          <a:p>
            <a:pPr lvl="1"/>
            <a:r>
              <a:rPr lang="en-GB" sz="1700" b="0" dirty="0">
                <a:latin typeface="Arial" panose="020B0604020202020204" pitchFamily="34" charset="0"/>
                <a:cs typeface="Arial" panose="020B0604020202020204" pitchFamily="34" charset="0"/>
              </a:rPr>
              <a:t>Is good for your health and well-being.</a:t>
            </a:r>
          </a:p>
          <a:p>
            <a:endParaRPr lang="en-GB"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2833565" y="1043981"/>
            <a:ext cx="4142967" cy="548640"/>
          </a:xfrm>
        </p:spPr>
        <p:txBody>
          <a:bodyPr/>
          <a:lstStyle/>
          <a:p>
            <a:r>
              <a:rPr lang="en-GB" dirty="0">
                <a:latin typeface="Arial" panose="020B0604020202020204" pitchFamily="34" charset="0"/>
                <a:cs typeface="Arial" panose="020B0604020202020204" pitchFamily="34" charset="0"/>
              </a:rPr>
              <a:t>Aerobic Exercise</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2" name="Audio 1">
            <a:hlinkClick r:id="" action="ppaction://media"/>
            <a:extLst>
              <a:ext uri="{FF2B5EF4-FFF2-40B4-BE49-F238E27FC236}">
                <a16:creationId xmlns:a16="http://schemas.microsoft.com/office/drawing/2014/main" xmlns="" id="{9A6CE61E-957A-4263-85A4-A2182EF93E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7250" y="6191250"/>
            <a:ext cx="487363" cy="487363"/>
          </a:xfrm>
          <a:prstGeom prst="rect">
            <a:avLst/>
          </a:prstGeom>
        </p:spPr>
      </p:pic>
      <p:sp>
        <p:nvSpPr>
          <p:cNvPr id="7" name="TextBox 6"/>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2535532189"/>
      </p:ext>
    </p:extLst>
  </p:cSld>
  <p:clrMapOvr>
    <a:masterClrMapping/>
  </p:clrMapOvr>
  <mc:AlternateContent xmlns:mc="http://schemas.openxmlformats.org/markup-compatibility/2006" xmlns:p14="http://schemas.microsoft.com/office/powerpoint/2010/main">
    <mc:Choice Requires="p14">
      <p:transition spd="slow" p14:dur="2000" advTm="35471"/>
    </mc:Choice>
    <mc:Fallback xmlns="">
      <p:transition spd="slow" advTm="35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727" y="1152542"/>
            <a:ext cx="5633176" cy="548640"/>
          </a:xfrm>
        </p:spPr>
        <p:txBody>
          <a:bodyPr/>
          <a:lstStyle/>
          <a:p>
            <a:r>
              <a:rPr lang="en-GB" dirty="0">
                <a:latin typeface="Arial" panose="020B0604020202020204" pitchFamily="34" charset="0"/>
                <a:cs typeface="Arial" panose="020B0604020202020204" pitchFamily="34" charset="0"/>
              </a:rPr>
              <a:t>Strengthening Exercise</a:t>
            </a:r>
          </a:p>
        </p:txBody>
      </p:sp>
      <p:sp>
        <p:nvSpPr>
          <p:cNvPr id="6" name="Content Placeholder 5"/>
          <p:cNvSpPr>
            <a:spLocks noGrp="1"/>
          </p:cNvSpPr>
          <p:nvPr>
            <p:ph idx="1"/>
          </p:nvPr>
        </p:nvSpPr>
        <p:spPr>
          <a:xfrm>
            <a:off x="295835" y="902825"/>
            <a:ext cx="8485094" cy="3777651"/>
          </a:xfrm>
        </p:spPr>
        <p:txBody>
          <a:bodyPr>
            <a:normAutofit/>
          </a:bodyPr>
          <a:lstStyle/>
          <a:p>
            <a:pPr lvl="1"/>
            <a:endParaRPr lang="en-GB" sz="1800" b="0" dirty="0">
              <a:latin typeface="Arial" panose="020B0604020202020204" pitchFamily="34" charset="0"/>
              <a:cs typeface="Arial" panose="020B0604020202020204" pitchFamily="34" charset="0"/>
            </a:endParaRPr>
          </a:p>
          <a:p>
            <a:pPr lvl="1"/>
            <a:endParaRPr lang="en-GB" sz="1800" dirty="0">
              <a:latin typeface="Arial" panose="020B0604020202020204" pitchFamily="34" charset="0"/>
              <a:cs typeface="Arial" panose="020B0604020202020204" pitchFamily="34" charset="0"/>
            </a:endParaRPr>
          </a:p>
          <a:p>
            <a:pPr lvl="1"/>
            <a:endParaRPr lang="en-GB" sz="1800" b="0" dirty="0">
              <a:latin typeface="Arial" panose="020B0604020202020204" pitchFamily="34" charset="0"/>
              <a:cs typeface="Arial" panose="020B0604020202020204" pitchFamily="34" charset="0"/>
            </a:endParaRPr>
          </a:p>
          <a:p>
            <a:pPr lvl="1"/>
            <a:endParaRPr lang="en-GB" sz="1800" b="0" dirty="0">
              <a:latin typeface="Arial" panose="020B0604020202020204" pitchFamily="34" charset="0"/>
              <a:cs typeface="Arial" panose="020B0604020202020204" pitchFamily="34" charset="0"/>
            </a:endParaRPr>
          </a:p>
          <a:p>
            <a:pPr lvl="1"/>
            <a:r>
              <a:rPr lang="en-GB" sz="1800" dirty="0">
                <a:latin typeface="Arial" panose="020B0604020202020204" pitchFamily="34" charset="0"/>
                <a:cs typeface="Arial" panose="020B0604020202020204" pitchFamily="34" charset="0"/>
              </a:rPr>
              <a:t>I</a:t>
            </a:r>
            <a:r>
              <a:rPr lang="en-GB" sz="1800" b="0" dirty="0">
                <a:latin typeface="Arial" panose="020B0604020202020204" pitchFamily="34" charset="0"/>
                <a:cs typeface="Arial" panose="020B0604020202020204" pitchFamily="34" charset="0"/>
              </a:rPr>
              <a:t>mproves the strength and </a:t>
            </a:r>
            <a:r>
              <a:rPr lang="en-GB" sz="1800" dirty="0">
                <a:latin typeface="Arial" panose="020B0604020202020204" pitchFamily="34" charset="0"/>
                <a:cs typeface="Arial" panose="020B0604020202020204" pitchFamily="34" charset="0"/>
              </a:rPr>
              <a:t>conditioning</a:t>
            </a:r>
            <a:r>
              <a:rPr lang="en-GB" sz="1800" b="0" dirty="0">
                <a:latin typeface="Arial" panose="020B0604020202020204" pitchFamily="34" charset="0"/>
                <a:cs typeface="Arial" panose="020B0604020202020204" pitchFamily="34" charset="0"/>
              </a:rPr>
              <a:t> of </a:t>
            </a:r>
            <a:r>
              <a:rPr lang="en-GB" sz="1800" dirty="0">
                <a:latin typeface="Arial" panose="020B0604020202020204" pitchFamily="34" charset="0"/>
                <a:cs typeface="Arial" panose="020B0604020202020204" pitchFamily="34" charset="0"/>
              </a:rPr>
              <a:t>your</a:t>
            </a:r>
            <a:r>
              <a:rPr lang="en-GB" sz="1800" b="0" dirty="0">
                <a:latin typeface="Arial" panose="020B0604020202020204" pitchFamily="34" charset="0"/>
                <a:cs typeface="Arial" panose="020B0604020202020204" pitchFamily="34" charset="0"/>
              </a:rPr>
              <a:t> muscles.</a:t>
            </a:r>
          </a:p>
          <a:p>
            <a:pPr lvl="1"/>
            <a:endParaRPr lang="en-GB" sz="1800" b="0" dirty="0">
              <a:latin typeface="Arial" panose="020B0604020202020204" pitchFamily="34" charset="0"/>
              <a:cs typeface="Arial" panose="020B0604020202020204" pitchFamily="34" charset="0"/>
            </a:endParaRPr>
          </a:p>
          <a:p>
            <a:pPr lvl="1"/>
            <a:r>
              <a:rPr lang="en-GB" sz="1800" dirty="0">
                <a:latin typeface="Arial" panose="020B0604020202020204" pitchFamily="34" charset="0"/>
                <a:cs typeface="Arial" panose="020B0604020202020204" pitchFamily="34" charset="0"/>
              </a:rPr>
              <a:t>H</a:t>
            </a:r>
            <a:r>
              <a:rPr lang="en-GB" sz="1800" b="0" dirty="0">
                <a:latin typeface="Arial" panose="020B0604020202020204" pitchFamily="34" charset="0"/>
                <a:cs typeface="Arial" panose="020B0604020202020204" pitchFamily="34" charset="0"/>
              </a:rPr>
              <a:t>elps to stabilise and protect the joint.</a:t>
            </a:r>
          </a:p>
          <a:p>
            <a:pPr lvl="1"/>
            <a:endParaRPr lang="en-GB" sz="1800" b="0" dirty="0">
              <a:latin typeface="Arial" panose="020B0604020202020204" pitchFamily="34" charset="0"/>
              <a:cs typeface="Arial" panose="020B0604020202020204" pitchFamily="34" charset="0"/>
            </a:endParaRPr>
          </a:p>
          <a:p>
            <a:pPr lvl="1"/>
            <a:r>
              <a:rPr lang="en-GB" sz="1800" dirty="0">
                <a:latin typeface="Arial" panose="020B0604020202020204" pitchFamily="34" charset="0"/>
                <a:cs typeface="Arial" panose="020B0604020202020204" pitchFamily="34" charset="0"/>
              </a:rPr>
              <a:t>Ultimately</a:t>
            </a:r>
            <a:r>
              <a:rPr lang="en-GB" sz="1800" b="0" dirty="0">
                <a:latin typeface="Arial" panose="020B0604020202020204" pitchFamily="34" charset="0"/>
                <a:cs typeface="Arial" panose="020B0604020202020204" pitchFamily="34" charset="0"/>
              </a:rPr>
              <a:t> helps to reduce pain.</a:t>
            </a:r>
          </a:p>
        </p:txBody>
      </p:sp>
      <p:pic>
        <p:nvPicPr>
          <p:cNvPr id="8" name="Content Placeholder 7"/>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6286500" y="1931980"/>
            <a:ext cx="2857500" cy="2857500"/>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3" name="Audio 2">
            <a:hlinkClick r:id="" action="ppaction://media"/>
            <a:extLst>
              <a:ext uri="{FF2B5EF4-FFF2-40B4-BE49-F238E27FC236}">
                <a16:creationId xmlns:a16="http://schemas.microsoft.com/office/drawing/2014/main" xmlns="" id="{01285BF6-CF9D-4BEE-B914-CB67F606D4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7250" y="6191250"/>
            <a:ext cx="487363" cy="487363"/>
          </a:xfrm>
          <a:prstGeom prst="rect">
            <a:avLst/>
          </a:prstGeom>
        </p:spPr>
      </p:pic>
      <p:sp>
        <p:nvSpPr>
          <p:cNvPr id="7" name="TextBox 6"/>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2890328744"/>
      </p:ext>
    </p:extLst>
  </p:cSld>
  <p:clrMapOvr>
    <a:masterClrMapping/>
  </p:clrMapOvr>
  <mc:AlternateContent xmlns:mc="http://schemas.openxmlformats.org/markup-compatibility/2006" xmlns:p14="http://schemas.microsoft.com/office/powerpoint/2010/main">
    <mc:Choice Requires="p14">
      <p:transition spd="slow" p14:dur="2000" advTm="55861"/>
    </mc:Choice>
    <mc:Fallback xmlns="">
      <p:transition spd="slow" advTm="5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958" y="1139803"/>
            <a:ext cx="5143642" cy="548640"/>
          </a:xfrm>
        </p:spPr>
        <p:txBody>
          <a:bodyPr/>
          <a:lstStyle/>
          <a:p>
            <a:r>
              <a:rPr lang="en-GB" dirty="0">
                <a:latin typeface="Arial" panose="020B0604020202020204" pitchFamily="34" charset="0"/>
                <a:cs typeface="Arial" panose="020B0604020202020204" pitchFamily="34" charset="0"/>
              </a:rPr>
              <a:t>Home exercise program</a:t>
            </a:r>
          </a:p>
        </p:txBody>
      </p:sp>
      <p:sp>
        <p:nvSpPr>
          <p:cNvPr id="5" name="Content Placeholder 4"/>
          <p:cNvSpPr>
            <a:spLocks noGrp="1"/>
          </p:cNvSpPr>
          <p:nvPr>
            <p:ph idx="1"/>
          </p:nvPr>
        </p:nvSpPr>
        <p:spPr>
          <a:xfrm>
            <a:off x="295835" y="1694328"/>
            <a:ext cx="8485094" cy="3248061"/>
          </a:xfrm>
        </p:spPr>
        <p:txBody>
          <a:bodyPr>
            <a:normAutofit/>
          </a:bodyPr>
          <a:lstStyle/>
          <a:p>
            <a:pPr marL="116586" lvl="1" indent="-285750">
              <a:lnSpc>
                <a:spcPct val="150000"/>
              </a:lnSpc>
            </a:pPr>
            <a:r>
              <a:rPr lang="en-GB" sz="1800" b="0" dirty="0">
                <a:solidFill>
                  <a:schemeClr val="dk1"/>
                </a:solidFill>
                <a:latin typeface="Arial" panose="020B0604020202020204" pitchFamily="34" charset="0"/>
                <a:cs typeface="Arial" panose="020B0604020202020204" pitchFamily="34" charset="0"/>
              </a:rPr>
              <a:t>Local muscle strengthening for each muscle group around the hip, knee</a:t>
            </a:r>
            <a:r>
              <a:rPr lang="en-GB" sz="1800" dirty="0">
                <a:solidFill>
                  <a:schemeClr val="dk1"/>
                </a:solidFill>
                <a:latin typeface="Arial" panose="020B0604020202020204" pitchFamily="34" charset="0"/>
                <a:cs typeface="Arial" panose="020B0604020202020204" pitchFamily="34" charset="0"/>
              </a:rPr>
              <a:t> and ankle.</a:t>
            </a:r>
            <a:endParaRPr lang="en-GB" sz="1800" b="0" dirty="0">
              <a:solidFill>
                <a:schemeClr val="dk1"/>
              </a:solidFill>
              <a:latin typeface="Arial" panose="020B0604020202020204" pitchFamily="34" charset="0"/>
              <a:cs typeface="Arial" panose="020B0604020202020204" pitchFamily="34" charset="0"/>
            </a:endParaRPr>
          </a:p>
          <a:p>
            <a:pPr marL="116586" lvl="1" indent="-285750">
              <a:lnSpc>
                <a:spcPct val="150000"/>
              </a:lnSpc>
            </a:pPr>
            <a:endParaRPr lang="en-GB" sz="1800" b="0" dirty="0">
              <a:solidFill>
                <a:schemeClr val="dk1"/>
              </a:solidFill>
              <a:latin typeface="Arial" panose="020B0604020202020204" pitchFamily="34" charset="0"/>
              <a:cs typeface="Arial" panose="020B0604020202020204" pitchFamily="34" charset="0"/>
            </a:endParaRPr>
          </a:p>
          <a:p>
            <a:pPr marL="116586" lvl="1" indent="-285750"/>
            <a:r>
              <a:rPr lang="en-GB" sz="1800" b="0" dirty="0">
                <a:solidFill>
                  <a:schemeClr val="dk1"/>
                </a:solidFill>
                <a:latin typeface="Arial" panose="020B0604020202020204" pitchFamily="34" charset="0"/>
                <a:cs typeface="Arial" panose="020B0604020202020204" pitchFamily="34" charset="0"/>
              </a:rPr>
              <a:t>Perform one exercise from each section and progress as able.</a:t>
            </a:r>
          </a:p>
          <a:p>
            <a:pPr marL="116586" lvl="1" indent="-285750"/>
            <a:endParaRPr lang="en-GB" sz="1800" b="0" dirty="0">
              <a:solidFill>
                <a:schemeClr val="dk1"/>
              </a:solidFill>
              <a:latin typeface="Arial" panose="020B0604020202020204" pitchFamily="34" charset="0"/>
              <a:cs typeface="Arial" panose="020B0604020202020204" pitchFamily="34" charset="0"/>
            </a:endParaRPr>
          </a:p>
          <a:p>
            <a:pPr marL="116586" lvl="1" indent="-285750">
              <a:lnSpc>
                <a:spcPct val="150000"/>
              </a:lnSpc>
            </a:pPr>
            <a:r>
              <a:rPr lang="en-GB" sz="1800" b="0" dirty="0">
                <a:solidFill>
                  <a:schemeClr val="dk1"/>
                </a:solidFill>
                <a:latin typeface="Arial" panose="020B0604020202020204" pitchFamily="34" charset="0"/>
                <a:cs typeface="Arial" panose="020B0604020202020204" pitchFamily="34" charset="0"/>
              </a:rPr>
              <a:t>Perform your exercises </a:t>
            </a:r>
            <a:r>
              <a:rPr lang="en-GB" sz="1800" dirty="0">
                <a:solidFill>
                  <a:schemeClr val="dk1"/>
                </a:solidFill>
                <a:latin typeface="Arial" panose="020B0604020202020204" pitchFamily="34" charset="0"/>
                <a:cs typeface="Arial" panose="020B0604020202020204" pitchFamily="34" charset="0"/>
              </a:rPr>
              <a:t>daily or as is comfortable.</a:t>
            </a:r>
            <a:endParaRPr lang="en-GB" sz="1800" b="0" dirty="0">
              <a:solidFill>
                <a:schemeClr val="dk1"/>
              </a:solidFill>
              <a:latin typeface="Arial" panose="020B0604020202020204" pitchFamily="34" charset="0"/>
              <a:cs typeface="Arial" panose="020B0604020202020204" pitchFamily="34" charset="0"/>
            </a:endParaRPr>
          </a:p>
          <a:p>
            <a:pPr marL="116586" lvl="1" indent="-285750">
              <a:lnSpc>
                <a:spcPct val="150000"/>
              </a:lnSpc>
            </a:pPr>
            <a:endParaRPr lang="en-GB" sz="1800" b="0" dirty="0">
              <a:solidFill>
                <a:schemeClr val="dk1"/>
              </a:solidFill>
              <a:latin typeface="Arial" panose="020B0604020202020204" pitchFamily="34" charset="0"/>
              <a:cs typeface="Arial" panose="020B0604020202020204" pitchFamily="34" charset="0"/>
            </a:endParaRPr>
          </a:p>
          <a:p>
            <a:pPr marL="116586" lvl="1" indent="-285750"/>
            <a:r>
              <a:rPr lang="en-GB" sz="1800" b="0" dirty="0">
                <a:solidFill>
                  <a:schemeClr val="dk1"/>
                </a:solidFill>
                <a:latin typeface="Arial" panose="020B0604020202020204" pitchFamily="34" charset="0"/>
                <a:cs typeface="Arial" panose="020B0604020202020204" pitchFamily="34" charset="0"/>
              </a:rPr>
              <a:t>Perform the exercises on both legs where possible.</a:t>
            </a:r>
            <a:endParaRPr lang="en-GB"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3" name="Audio 2">
            <a:hlinkClick r:id="" action="ppaction://media"/>
            <a:extLst>
              <a:ext uri="{FF2B5EF4-FFF2-40B4-BE49-F238E27FC236}">
                <a16:creationId xmlns:a16="http://schemas.microsoft.com/office/drawing/2014/main" xmlns="" id="{C012F9AF-F4E8-4CDA-B97D-B8734F3B47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7250" y="6191250"/>
            <a:ext cx="487363" cy="487363"/>
          </a:xfrm>
          <a:prstGeom prst="rect">
            <a:avLst/>
          </a:prstGeom>
        </p:spPr>
      </p:pic>
      <p:sp>
        <p:nvSpPr>
          <p:cNvPr id="7" name="TextBox 6"/>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3173358109"/>
      </p:ext>
    </p:extLst>
  </p:cSld>
  <p:clrMapOvr>
    <a:masterClrMapping/>
  </p:clrMapOvr>
  <mc:AlternateContent xmlns:mc="http://schemas.openxmlformats.org/markup-compatibility/2006" xmlns:p14="http://schemas.microsoft.com/office/powerpoint/2010/main">
    <mc:Choice Requires="p14">
      <p:transition spd="slow" p14:dur="2000" advTm="78065"/>
    </mc:Choice>
    <mc:Fallback xmlns="">
      <p:transition spd="slow" advTm="78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26" y="973700"/>
            <a:ext cx="9046874" cy="548640"/>
          </a:xfrm>
        </p:spPr>
        <p:txBody>
          <a:bodyPr/>
          <a:lstStyle/>
          <a:p>
            <a:r>
              <a:rPr lang="en-GB" dirty="0">
                <a:latin typeface="Arial" panose="020B0604020202020204" pitchFamily="34" charset="0"/>
                <a:cs typeface="Arial" panose="020B0604020202020204" pitchFamily="34" charset="0"/>
              </a:rPr>
              <a:t>How do I Know if I am working Hard Enough</a:t>
            </a:r>
          </a:p>
        </p:txBody>
      </p:sp>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80017"/>
          <a:stretch/>
        </p:blipFill>
        <p:spPr>
          <a:xfrm>
            <a:off x="295835" y="2775552"/>
            <a:ext cx="3119135" cy="691243"/>
          </a:xfrm>
        </p:spPr>
      </p:pic>
      <p:pic>
        <p:nvPicPr>
          <p:cNvPr id="5"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19314"/>
          <a:stretch/>
        </p:blipFill>
        <p:spPr>
          <a:xfrm>
            <a:off x="3414969" y="1667513"/>
            <a:ext cx="5413945" cy="484444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9303" y="260648"/>
            <a:ext cx="890848" cy="360000"/>
          </a:xfrm>
          <a:prstGeom prst="rect">
            <a:avLst/>
          </a:prstGeom>
        </p:spPr>
      </p:pic>
      <p:pic>
        <p:nvPicPr>
          <p:cNvPr id="7" name="Audio 6">
            <a:hlinkClick r:id="" action="ppaction://media"/>
            <a:extLst>
              <a:ext uri="{FF2B5EF4-FFF2-40B4-BE49-F238E27FC236}">
                <a16:creationId xmlns:a16="http://schemas.microsoft.com/office/drawing/2014/main" xmlns="" id="{442A303E-CD4F-4B25-8E0C-178E25524C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7250" y="6191250"/>
            <a:ext cx="487363" cy="487363"/>
          </a:xfrm>
          <a:prstGeom prst="rect">
            <a:avLst/>
          </a:prstGeom>
        </p:spPr>
      </p:pic>
      <p:sp>
        <p:nvSpPr>
          <p:cNvPr id="8" name="TextBox 7"/>
          <p:cNvSpPr txBox="1"/>
          <p:nvPr/>
        </p:nvSpPr>
        <p:spPr>
          <a:xfrm>
            <a:off x="40276" y="6555502"/>
            <a:ext cx="7889027" cy="246221"/>
          </a:xfrm>
          <a:prstGeom prst="rect">
            <a:avLst/>
          </a:prstGeom>
          <a:noFill/>
        </p:spPr>
        <p:txBody>
          <a:bodyPr wrap="square" rtlCol="0">
            <a:spAutoFit/>
          </a:bodyPr>
          <a:lstStyle/>
          <a:p>
            <a:r>
              <a:rPr lang="en-GB" sz="1000" b="1" dirty="0">
                <a:solidFill>
                  <a:schemeClr val="bg1"/>
                </a:solidFill>
              </a:rPr>
              <a:t>© </a:t>
            </a:r>
            <a:r>
              <a:rPr lang="en-GB" sz="1000" b="1" dirty="0" err="1" smtClean="0">
                <a:solidFill>
                  <a:schemeClr val="bg1"/>
                </a:solidFill>
              </a:rPr>
              <a:t>DynamicHealth</a:t>
            </a:r>
            <a:r>
              <a:rPr lang="en-GB" sz="1000" b="1" dirty="0">
                <a:solidFill>
                  <a:schemeClr val="bg1"/>
                </a:solidFill>
              </a:rPr>
              <a:t> </a:t>
            </a:r>
            <a:r>
              <a:rPr lang="en-GB" sz="1000" b="1" dirty="0" smtClean="0">
                <a:solidFill>
                  <a:schemeClr val="bg1"/>
                </a:solidFill>
              </a:rPr>
              <a:t>part of </a:t>
            </a:r>
            <a:r>
              <a:rPr lang="en-GB" sz="1000" b="1" dirty="0">
                <a:solidFill>
                  <a:schemeClr val="bg1"/>
                </a:solidFill>
              </a:rPr>
              <a:t>Cambridgeshire Community Service NHS </a:t>
            </a:r>
            <a:r>
              <a:rPr lang="en-GB" sz="1000" b="1" dirty="0" smtClean="0">
                <a:solidFill>
                  <a:schemeClr val="bg1"/>
                </a:solidFill>
              </a:rPr>
              <a:t>Trust  2018 All rights reserved</a:t>
            </a:r>
            <a:endParaRPr lang="en-GB" b="1" dirty="0">
              <a:solidFill>
                <a:schemeClr val="bg1"/>
              </a:solidFill>
            </a:endParaRPr>
          </a:p>
        </p:txBody>
      </p:sp>
    </p:spTree>
    <p:extLst>
      <p:ext uri="{BB962C8B-B14F-4D97-AF65-F5344CB8AC3E}">
        <p14:creationId xmlns:p14="http://schemas.microsoft.com/office/powerpoint/2010/main" val="629137443"/>
      </p:ext>
    </p:extLst>
  </p:cSld>
  <p:clrMapOvr>
    <a:masterClrMapping/>
  </p:clrMapOvr>
  <mc:AlternateContent xmlns:mc="http://schemas.openxmlformats.org/markup-compatibility/2006" xmlns:p14="http://schemas.microsoft.com/office/powerpoint/2010/main">
    <mc:Choice Requires="p14">
      <p:transition spd="slow" p14:dur="2000" advTm="16197"/>
    </mc:Choice>
    <mc:Fallback xmlns="">
      <p:transition spd="slow" advTm="16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Custom 4">
      <a:dk1>
        <a:srgbClr val="1F497D"/>
      </a:dk1>
      <a:lt1>
        <a:sysClr val="window" lastClr="FFFFFF"/>
      </a:lt1>
      <a:dk2>
        <a:srgbClr val="1F497D"/>
      </a:dk2>
      <a:lt2>
        <a:srgbClr val="EEECE1"/>
      </a:lt2>
      <a:accent1>
        <a:srgbClr val="4F81BD"/>
      </a:accent1>
      <a:accent2>
        <a:srgbClr val="00B050"/>
      </a:accent2>
      <a:accent3>
        <a:srgbClr val="0070C0"/>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1823</TotalTime>
  <Words>1669</Words>
  <Application>Microsoft Office PowerPoint</Application>
  <PresentationFormat>On-screen Show (4:3)</PresentationFormat>
  <Paragraphs>131</Paragraphs>
  <Slides>10</Slides>
  <Notes>10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Angles</vt:lpstr>
      <vt:lpstr>Osteoarthritis of the Hip, Knee, and Ankle</vt:lpstr>
      <vt:lpstr>Weight Management</vt:lpstr>
      <vt:lpstr>Pain relief</vt:lpstr>
      <vt:lpstr>Footwear</vt:lpstr>
      <vt:lpstr>Reducing the Strain on Your joints</vt:lpstr>
      <vt:lpstr>Aerobic Exercise</vt:lpstr>
      <vt:lpstr>Strengthening Exercise</vt:lpstr>
      <vt:lpstr>Home exercise program</vt:lpstr>
      <vt:lpstr>How do I Know if I am working Hard Enough</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Osteoarthritis of the Hip and Knee</dc:title>
  <dc:creator>Claire Hillyard</dc:creator>
  <cp:lastModifiedBy>Phillipa Davies</cp:lastModifiedBy>
  <cp:revision>90</cp:revision>
  <cp:lastPrinted>2017-09-26T12:15:46Z</cp:lastPrinted>
  <dcterms:created xsi:type="dcterms:W3CDTF">2017-07-20T13:45:44Z</dcterms:created>
  <dcterms:modified xsi:type="dcterms:W3CDTF">2020-08-03T12:37:01Z</dcterms:modified>
</cp:coreProperties>
</file>